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17.xml" ContentType="application/vnd.openxmlformats-officedocument.presentationml.notesSlide+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notesSlides/notesSlide18.xml" ContentType="application/vnd.openxmlformats-officedocument.presentationml.notesSlide+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notesSlides/notesSlide19.xml" ContentType="application/vnd.openxmlformats-officedocument.presentationml.notesSlide+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notesSlides/notesSlide20.xml" ContentType="application/vnd.openxmlformats-officedocument.presentationml.notesSlide+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225.xml" ContentType="application/inkml+xml"/>
  <Override PartName="/ppt/notesSlides/notesSlide25.xml" ContentType="application/vnd.openxmlformats-officedocument.presentationml.notesSlide+xml"/>
  <Override PartName="/ppt/ink/ink226.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notesSlides/notesSlide28.xml" ContentType="application/vnd.openxmlformats-officedocument.presentationml.notesSlide+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notesSlides/notesSlide29.xml" ContentType="application/vnd.openxmlformats-officedocument.presentationml.notesSlide+xml"/>
  <Override PartName="/ppt/ink/ink244.xml" ContentType="application/inkml+xml"/>
  <Override PartName="/ppt/ink/ink245.xml" ContentType="application/inkml+xml"/>
  <Override PartName="/ppt/notesSlides/notesSlide30.xml" ContentType="application/vnd.openxmlformats-officedocument.presentationml.notesSlide+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notesSlides/notesSlide31.xml" ContentType="application/vnd.openxmlformats-officedocument.presentationml.notesSlide+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notesSlides/notesSlide32.xml" ContentType="application/vnd.openxmlformats-officedocument.presentationml.notesSlide+xml"/>
  <Override PartName="/ppt/ink/ink294.xml" ContentType="application/inkml+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notesSlides/notesSlide36.xml" ContentType="application/vnd.openxmlformats-officedocument.presentationml.notesSlide+xml"/>
  <Override PartName="/ppt/ink/ink310.xml" ContentType="application/inkml+xml"/>
  <Override PartName="/ppt/ink/ink311.xml" ContentType="application/inkml+xml"/>
  <Override PartName="/ppt/notesSlides/notesSlide37.xml" ContentType="application/vnd.openxmlformats-officedocument.presentationml.notesSlide+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notesSlides/notesSlide38.xml" ContentType="application/vnd.openxmlformats-officedocument.presentationml.notesSlide+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notesSlides/notesSlide39.xml" ContentType="application/vnd.openxmlformats-officedocument.presentationml.notesSlide+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notesSlides/notesSlide40.xml" ContentType="application/vnd.openxmlformats-officedocument.presentationml.notesSlide+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notesSlides/notesSlide43.xml" ContentType="application/vnd.openxmlformats-officedocument.presentationml.notesSlide+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notesSlides/notesSlide44.xml" ContentType="application/vnd.openxmlformats-officedocument.presentationml.notesSlide+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notesSlides/notesSlide45.xml" ContentType="application/vnd.openxmlformats-officedocument.presentationml.notesSlide+xml"/>
  <Override PartName="/ppt/ink/ink512.xml" ContentType="application/inkml+xml"/>
  <Override PartName="/ppt/notesSlides/notesSlide46.xml" ContentType="application/vnd.openxmlformats-officedocument.presentationml.notesSlide+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notesSlides/notesSlide47.xml" ContentType="application/vnd.openxmlformats-officedocument.presentationml.notesSlide+xml"/>
  <Override PartName="/ppt/ink/ink545.xml" ContentType="application/inkml+xml"/>
  <Override PartName="/ppt/notesSlides/notesSlide4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546.xml" ContentType="application/inkml+xml"/>
  <Override PartName="/ppt/ink/ink547.xml" ContentType="application/inkml+xml"/>
  <Override PartName="/ppt/notesSlides/notesSlide4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notesSlides/notesSlide5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notesSlides/notesSlide5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notesSlides/notesSlide5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610.xml" ContentType="application/inkml+xml"/>
  <Override PartName="/ppt/ink/ink611.xml" ContentType="application/inkml+xml"/>
  <Override PartName="/ppt/ink/ink612.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notesSlides/notesSlide55.xml" ContentType="application/vnd.openxmlformats-officedocument.presentationml.notesSlide+xml"/>
  <Override PartName="/ppt/ink/ink621.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638.xml" ContentType="application/inkml+xml"/>
  <Override PartName="/ppt/notesSlides/notesSlide65.xml" ContentType="application/vnd.openxmlformats-officedocument.presentationml.notesSlide+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notesSlides/notesSlide66.xml" ContentType="application/vnd.openxmlformats-officedocument.presentationml.notesSlide+xml"/>
  <Override PartName="/ppt/ink/ink660.xml" ContentType="application/inkml+xml"/>
  <Override PartName="/ppt/notesSlides/notesSlide67.xml" ContentType="application/vnd.openxmlformats-officedocument.presentationml.notesSlide+xml"/>
  <Override PartName="/ppt/ink/ink661.xml" ContentType="application/inkml+xml"/>
  <Override PartName="/ppt/notesSlides/notesSlide68.xml" ContentType="application/vnd.openxmlformats-officedocument.presentationml.notesSlide+xml"/>
  <Override PartName="/ppt/ink/ink662.xml" ContentType="application/inkml+xml"/>
  <Override PartName="/ppt/notesSlides/notesSlide69.xml" ContentType="application/vnd.openxmlformats-officedocument.presentationml.notesSlide+xml"/>
  <Override PartName="/ppt/ink/ink663.xml" ContentType="application/inkml+xml"/>
  <Override PartName="/ppt/ink/ink664.xml" ContentType="application/inkml+xml"/>
  <Override PartName="/ppt/notesSlides/notesSlide70.xml" ContentType="application/vnd.openxmlformats-officedocument.presentationml.notesSlide+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notesSlides/notesSlide71.xml" ContentType="application/vnd.openxmlformats-officedocument.presentationml.notesSlide+xml"/>
  <Override PartName="/ppt/ink/ink689.xml" ContentType="application/inkml+xml"/>
  <Override PartName="/ppt/notesSlides/notesSlide72.xml" ContentType="application/vnd.openxmlformats-officedocument.presentationml.notesSlide+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notesSlides/notesSlide73.xml" ContentType="application/vnd.openxmlformats-officedocument.presentationml.notesSlide+xml"/>
  <Override PartName="/ppt/ink/ink718.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ink/ink719.xml" ContentType="application/inkml+xml"/>
  <Override PartName="/ppt/notesSlides/notesSlide7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720.xml" ContentType="application/inkml+xml"/>
  <Override PartName="/ppt/ink/ink721.xml" ContentType="application/inkml+xml"/>
  <Override PartName="/ppt/ink/ink722.xml" ContentType="application/inkml+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notesSlides/notesSlide8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notesSlides/notesSlide8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notesSlides/notesSlide8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notesSlides/notesSlide8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notesSlides/notesSlide87.xml" ContentType="application/vnd.openxmlformats-officedocument.presentationml.notesSlide+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01"/>
  </p:notesMasterIdLst>
  <p:sldIdLst>
    <p:sldId id="395" r:id="rId2"/>
    <p:sldId id="257" r:id="rId3"/>
    <p:sldId id="666" r:id="rId4"/>
    <p:sldId id="474" r:id="rId5"/>
    <p:sldId id="604" r:id="rId6"/>
    <p:sldId id="608" r:id="rId7"/>
    <p:sldId id="606" r:id="rId8"/>
    <p:sldId id="610" r:id="rId9"/>
    <p:sldId id="550" r:id="rId10"/>
    <p:sldId id="461" r:id="rId11"/>
    <p:sldId id="549" r:id="rId12"/>
    <p:sldId id="463" r:id="rId13"/>
    <p:sldId id="275" r:id="rId14"/>
    <p:sldId id="607" r:id="rId15"/>
    <p:sldId id="478" r:id="rId16"/>
    <p:sldId id="537" r:id="rId17"/>
    <p:sldId id="592" r:id="rId18"/>
    <p:sldId id="595" r:id="rId19"/>
    <p:sldId id="593" r:id="rId20"/>
    <p:sldId id="594" r:id="rId21"/>
    <p:sldId id="576" r:id="rId22"/>
    <p:sldId id="493" r:id="rId23"/>
    <p:sldId id="584" r:id="rId24"/>
    <p:sldId id="667" r:id="rId25"/>
    <p:sldId id="473" r:id="rId26"/>
    <p:sldId id="552" r:id="rId27"/>
    <p:sldId id="553" r:id="rId28"/>
    <p:sldId id="554" r:id="rId29"/>
    <p:sldId id="555" r:id="rId30"/>
    <p:sldId id="556" r:id="rId31"/>
    <p:sldId id="557" r:id="rId32"/>
    <p:sldId id="585" r:id="rId33"/>
    <p:sldId id="488" r:id="rId34"/>
    <p:sldId id="496" r:id="rId35"/>
    <p:sldId id="627" r:id="rId36"/>
    <p:sldId id="628" r:id="rId37"/>
    <p:sldId id="629" r:id="rId38"/>
    <p:sldId id="601" r:id="rId39"/>
    <p:sldId id="668" r:id="rId40"/>
    <p:sldId id="615" r:id="rId41"/>
    <p:sldId id="641" r:id="rId42"/>
    <p:sldId id="644" r:id="rId43"/>
    <p:sldId id="645" r:id="rId44"/>
    <p:sldId id="646" r:id="rId45"/>
    <p:sldId id="504" r:id="rId46"/>
    <p:sldId id="630" r:id="rId47"/>
    <p:sldId id="490" r:id="rId48"/>
    <p:sldId id="621" r:id="rId49"/>
    <p:sldId id="624" r:id="rId50"/>
    <p:sldId id="625" r:id="rId51"/>
    <p:sldId id="626" r:id="rId52"/>
    <p:sldId id="623" r:id="rId53"/>
    <p:sldId id="508" r:id="rId54"/>
    <p:sldId id="507" r:id="rId55"/>
    <p:sldId id="511" r:id="rId56"/>
    <p:sldId id="632" r:id="rId57"/>
    <p:sldId id="634" r:id="rId58"/>
    <p:sldId id="635" r:id="rId59"/>
    <p:sldId id="636" r:id="rId60"/>
    <p:sldId id="633" r:id="rId61"/>
    <p:sldId id="512" r:id="rId62"/>
    <p:sldId id="637" r:id="rId63"/>
    <p:sldId id="518" r:id="rId64"/>
    <p:sldId id="650" r:id="rId65"/>
    <p:sldId id="651" r:id="rId66"/>
    <p:sldId id="652" r:id="rId67"/>
    <p:sldId id="653" r:id="rId68"/>
    <p:sldId id="654" r:id="rId69"/>
    <p:sldId id="655" r:id="rId70"/>
    <p:sldId id="656" r:id="rId71"/>
    <p:sldId id="522" r:id="rId72"/>
    <p:sldId id="657" r:id="rId73"/>
    <p:sldId id="658" r:id="rId74"/>
    <p:sldId id="659" r:id="rId75"/>
    <p:sldId id="524" r:id="rId76"/>
    <p:sldId id="525" r:id="rId77"/>
    <p:sldId id="562" r:id="rId78"/>
    <p:sldId id="564" r:id="rId79"/>
    <p:sldId id="566" r:id="rId80"/>
    <p:sldId id="568" r:id="rId81"/>
    <p:sldId id="661" r:id="rId82"/>
    <p:sldId id="663" r:id="rId83"/>
    <p:sldId id="664" r:id="rId84"/>
    <p:sldId id="662" r:id="rId85"/>
    <p:sldId id="535" r:id="rId86"/>
    <p:sldId id="539" r:id="rId87"/>
    <p:sldId id="540" r:id="rId88"/>
    <p:sldId id="640" r:id="rId89"/>
    <p:sldId id="647" r:id="rId90"/>
    <p:sldId id="649" r:id="rId91"/>
    <p:sldId id="648" r:id="rId92"/>
    <p:sldId id="536" r:id="rId93"/>
    <p:sldId id="541" r:id="rId94"/>
    <p:sldId id="542" r:id="rId95"/>
    <p:sldId id="543" r:id="rId96"/>
    <p:sldId id="586" r:id="rId97"/>
    <p:sldId id="597" r:id="rId98"/>
    <p:sldId id="596" r:id="rId99"/>
    <p:sldId id="598"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72438" autoAdjust="0"/>
  </p:normalViewPr>
  <p:slideViewPr>
    <p:cSldViewPr snapToGrid="0">
      <p:cViewPr varScale="1">
        <p:scale>
          <a:sx n="77" d="100"/>
          <a:sy n="77" d="100"/>
        </p:scale>
        <p:origin x="603" y="48"/>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pt>
    <dgm:pt modelId="{C7C3699C-F28C-4687-9ECA-0DE94377622C}" type="pres">
      <dgm:prSet presAssocID="{24651390-9099-46DF-8A5A-C7F1671BDCB4}" presName="desTx" presStyleLbl="alignAccFollowNode1" presStyleIdx="0" presStyleCnt="1">
        <dgm:presLayoutVars>
          <dgm:bulletEnabled val="1"/>
        </dgm:presLayoutVars>
      </dgm:prSet>
      <dgm:spPr/>
    </dgm:pt>
  </dgm:ptLst>
  <dgm:cxnLst>
    <dgm:cxn modelId="{BB4DCC17-EBC7-47C2-A3CF-A5FE37B1173E}" srcId="{24651390-9099-46DF-8A5A-C7F1671BDCB4}" destId="{9D1A7840-EAAB-4524-87B6-138A17B3897F}" srcOrd="0" destOrd="0" parTransId="{3D5F7C28-4977-4CAB-AE5D-A2353747893B}" sibTransId="{700DFECB-4D2B-4DF6-8BC3-B6FF9588F0CC}"/>
    <dgm:cxn modelId="{7120433E-F02E-435E-AAFD-25656D4C9C84}" srcId="{24651390-9099-46DF-8A5A-C7F1671BDCB4}" destId="{24E95344-D5C1-46C4-8824-0B6E36DC8DBB}" srcOrd="3" destOrd="0" parTransId="{2094CD3D-FCC2-453B-B7A6-D34159B853F9}" sibTransId="{3AF5137F-9EE9-402E-BF30-1ACD151CC417}"/>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1FF43953-BFF9-4A1E-818F-37CD7DAABEAA}" type="presOf" srcId="{24651390-9099-46DF-8A5A-C7F1671BDCB4}" destId="{0FC277BD-8102-4761-9FD9-0175C90933B2}" srcOrd="0" destOrd="0" presId="urn:microsoft.com/office/officeart/2005/8/layout/hList1"/>
    <dgm:cxn modelId="{5E89E596-F692-4864-96A3-EA03EB5B6C1A}" type="presOf" srcId="{44E99F9F-FFBE-484E-9D63-FD211719643C}" destId="{31FD981E-DF0A-4ACE-AFCC-72FF75BC2469}" srcOrd="0" destOrd="0" presId="urn:microsoft.com/office/officeart/2005/8/layout/hList1"/>
    <dgm:cxn modelId="{8584049D-2728-4E13-84BE-64083A648E49}" srcId="{44E99F9F-FFBE-484E-9D63-FD211719643C}" destId="{24651390-9099-46DF-8A5A-C7F1671BDCB4}" srcOrd="0" destOrd="0" parTransId="{0CB9CF7E-DBAF-4E05-AA2F-F8AD4E4879BB}" sibTransId="{1CD39F3C-FE09-4270-BC80-35EDA95D32EC}"/>
    <dgm:cxn modelId="{2EB4B8A2-82E7-420D-8085-8A9B036982A9}" srcId="{24651390-9099-46DF-8A5A-C7F1671BDCB4}" destId="{5661AB4C-F810-42C0-9E26-D61DD6D1451F}" srcOrd="1" destOrd="0" parTransId="{321FD69D-828D-4BA5-96A9-CFE4B4D7EE50}" sibTransId="{AA16BB7E-07F3-4624-9901-2D643D3916B4}"/>
    <dgm:cxn modelId="{3E44B9BA-74F3-45A4-A677-1591C203539D}" type="presOf" srcId="{24E95344-D5C1-46C4-8824-0B6E36DC8DBB}" destId="{C7C3699C-F28C-4687-9ECA-0DE94377622C}" srcOrd="0" destOrd="3"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0ACE69F3-E961-44C4-9586-9B9C35015551}" type="presOf" srcId="{9D1A7840-EAAB-4524-87B6-138A17B3897F}" destId="{C7C3699C-F28C-4687-9ECA-0DE94377622C}" srcOrd="0" destOrd="0" presId="urn:microsoft.com/office/officeart/2005/8/layout/hList1"/>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pt>
    <dgm:pt modelId="{CBDF44EE-257B-4B0C-8824-5E2D8D4FD529}" type="pres">
      <dgm:prSet presAssocID="{6A2DDF8B-BBED-47A4-889C-B73A5AAF16FD}" presName="sibTrans" presStyleLbl="sibTrans2D1" presStyleIdx="0" presStyleCnt="2"/>
      <dgm:spPr/>
    </dgm:pt>
    <dgm:pt modelId="{6B3807A8-C37A-4068-8BAF-EB87B83B4806}" type="pres">
      <dgm:prSet presAssocID="{6A2DDF8B-BBED-47A4-889C-B73A5AAF16FD}" presName="connectorText" presStyleLbl="sibTrans2D1" presStyleIdx="0" presStyleCnt="2"/>
      <dgm:spPr/>
    </dgm:pt>
    <dgm:pt modelId="{C6FE8F00-F33F-4061-B64A-AEA4244BFC95}" type="pres">
      <dgm:prSet presAssocID="{35DCEF2A-8E5B-4172-BD61-E971FAA88F83}" presName="node" presStyleLbl="node1" presStyleIdx="1" presStyleCnt="3">
        <dgm:presLayoutVars>
          <dgm:bulletEnabled val="1"/>
        </dgm:presLayoutVars>
      </dgm:prSet>
      <dgm:spPr/>
    </dgm:pt>
    <dgm:pt modelId="{96379B15-4972-4CC2-B881-4718B59AA52A}" type="pres">
      <dgm:prSet presAssocID="{BC2145A8-F4F4-4D99-AF88-2C0AB773F3BE}" presName="sibTrans" presStyleLbl="sibTrans2D1" presStyleIdx="1" presStyleCnt="2"/>
      <dgm:spPr/>
    </dgm:pt>
    <dgm:pt modelId="{E36369FF-AB02-4535-BC90-F392567EC690}" type="pres">
      <dgm:prSet presAssocID="{BC2145A8-F4F4-4D99-AF88-2C0AB773F3BE}" presName="connectorText" presStyleLbl="sibTrans2D1" presStyleIdx="1" presStyleCnt="2"/>
      <dgm:spPr/>
    </dgm:pt>
    <dgm:pt modelId="{A13840A4-6575-43EA-A89A-F4D3332B066E}" type="pres">
      <dgm:prSet presAssocID="{4C7B83E1-8666-4CE6-87A1-838FF7604A81}" presName="node" presStyleLbl="node1" presStyleIdx="2" presStyleCnt="3">
        <dgm:presLayoutVars>
          <dgm:bulletEnabled val="1"/>
        </dgm:presLayoutVars>
      </dgm:prSet>
      <dgm:spPr/>
    </dgm:pt>
  </dgm:ptLst>
  <dgm:cxnLst>
    <dgm:cxn modelId="{A53F3D17-E166-4918-B658-AC12A01C5E32}" type="presOf" srcId="{F0DB78EA-CD2F-4432-B6E2-BCDD6A7D10BF}" destId="{086C78EF-220B-44AA-875C-4208A7165EC6}" srcOrd="0"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41350525-7023-487D-9AA7-88803E1D0FDA}" type="presOf" srcId="{BC2145A8-F4F4-4D99-AF88-2C0AB773F3BE}" destId="{E36369FF-AB02-4535-BC90-F392567EC690}" srcOrd="1" destOrd="0" presId="urn:microsoft.com/office/officeart/2005/8/layout/process1"/>
    <dgm:cxn modelId="{CDF51160-5929-4182-AEE0-C3891AC9985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C55542-5CD4-40B5-B5E7-0667FFB26CFE}" type="presOf" srcId="{35DCEF2A-8E5B-4172-BD61-E971FAA88F83}" destId="{C6FE8F00-F33F-4061-B64A-AEA4244BFC95}" srcOrd="0" destOrd="0" presId="urn:microsoft.com/office/officeart/2005/8/layout/process1"/>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92FE74D1-4C98-4DFA-8339-9C69498280FE}" type="presOf" srcId="{BC2145A8-F4F4-4D99-AF88-2C0AB773F3BE}" destId="{96379B15-4972-4CC2-B881-4718B59AA52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 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9652FE09-F4CA-4031-8825-1585F02C4DCE}" type="presOf" srcId="{BC2145A8-F4F4-4D99-AF88-2C0AB773F3BE}" destId="{E36369FF-AB02-4535-BC90-F392567EC690}" srcOrd="1"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0147CB49-F3D6-45B9-BDA5-86BDADEFD8EC}" type="presOf" srcId="{F0DB78EA-CD2F-4432-B6E2-BCDD6A7D10BF}" destId="{086C78EF-220B-44AA-875C-4208A7165EC6}" srcOrd="0" destOrd="0" presId="urn:microsoft.com/office/officeart/2005/8/layout/process1"/>
    <dgm:cxn modelId="{9FF01751-ECDB-4D85-9565-DAA34E50030E}" type="presOf" srcId="{4C7B83E1-8666-4CE6-87A1-838FF7604A81}" destId="{A13840A4-6575-43EA-A89A-F4D3332B066E}" srcOrd="0"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E00BF90-23F4-4693-8945-E81366639F11}" type="presOf" srcId="{500EC13B-B931-4847-83A1-59AE989E566A}" destId="{967E0B53-A639-471C-BEFB-9706D9319530}" srcOrd="0"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81261ED9-4C3F-44F2-B10B-656CDB936EAF}" type="presOf" srcId="{35DCEF2A-8E5B-4172-BD61-E971FAA88F83}" destId="{C6FE8F00-F33F-4061-B64A-AEA4244BFC95}"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r>
            <a:rPr lang="en-US" dirty="0"/>
            <a:t> </a:t>
          </a:r>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DE9DA13-AA2E-49DA-8E9A-30C44CFDAAFB}" type="presOf" srcId="{6A2DDF8B-BBED-47A4-889C-B73A5AAF16FD}" destId="{6B3807A8-C37A-4068-8BAF-EB87B83B4806}"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85BB3B54-2511-4A43-A4FD-EBEC86FE0688}" type="presOf" srcId="{BC2145A8-F4F4-4D99-AF88-2C0AB773F3BE}" destId="{96379B15-4972-4CC2-B881-4718B59AA52A}" srcOrd="0" destOrd="0" presId="urn:microsoft.com/office/officeart/2005/8/layout/process1"/>
    <dgm:cxn modelId="{4E769D55-D5D4-40C7-AFC8-F09571DB9F21}" type="presOf" srcId="{35DCEF2A-8E5B-4172-BD61-E971FAA88F83}" destId="{C6FE8F00-F33F-4061-B64A-AEA4244BFC95}" srcOrd="0" destOrd="0" presId="urn:microsoft.com/office/officeart/2005/8/layout/process1"/>
    <dgm:cxn modelId="{826E0C77-DE14-41F2-A566-FBC0513EE80D}" type="presOf" srcId="{0B598F78-BBD3-46EC-BD48-403CFE29171A}" destId="{4C0B6300-FB6D-4568-9D66-868B5053342B}" srcOrd="1" destOrd="0" presId="urn:microsoft.com/office/officeart/2005/8/layout/process1"/>
    <dgm:cxn modelId="{3D8DE458-0270-4F30-A78D-BFF274D4D6FB}" type="presOf" srcId="{BC2145A8-F4F4-4D99-AF88-2C0AB773F3BE}" destId="{E36369FF-AB02-4535-BC90-F392567EC690}"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BD14B894-5558-4824-A3E3-0BDD2781AE70}" type="presOf" srcId="{500EC13B-B931-4847-83A1-59AE989E566A}" destId="{967E0B53-A639-471C-BEFB-9706D9319530}" srcOrd="0" destOrd="0" presId="urn:microsoft.com/office/officeart/2005/8/layout/process1"/>
    <dgm:cxn modelId="{5B25C396-3BB5-4162-A134-25B685EDF403}" type="presOf" srcId="{4C7B83E1-8666-4CE6-87A1-838FF7604A81}" destId="{A13840A4-6575-43EA-A89A-F4D3332B066E}"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FC9A24DF-C18F-47C5-AE6A-6C9A7D19EEA4}" type="presOf" srcId="{0B598F78-BBD3-46EC-BD48-403CFE29171A}" destId="{8486DEDB-9FC6-44F6-B502-146BEE8B4B4A}" srcOrd="0" destOrd="0" presId="urn:microsoft.com/office/officeart/2005/8/layout/process1"/>
    <dgm:cxn modelId="{C3E152F1-34FD-48DB-AE9B-428E0E001576}" type="presOf" srcId="{6A2DDF8B-BBED-47A4-889C-B73A5AAF16FD}" destId="{CBDF44EE-257B-4B0C-8824-5E2D8D4FD529}" srcOrd="0" destOrd="0" presId="urn:microsoft.com/office/officeart/2005/8/layout/process1"/>
    <dgm:cxn modelId="{2CD80DF5-56BC-401F-8BAC-A82847C937E6}" type="presOf" srcId="{F0DB78EA-CD2F-4432-B6E2-BCDD6A7D10BF}" destId="{086C78EF-220B-44AA-875C-4208A7165EC6}" srcOrd="0" destOrd="0" presId="urn:microsoft.com/office/officeart/2005/8/layout/process1"/>
    <dgm:cxn modelId="{DAEE8DF8-A0F1-48DD-A42B-70D37B692B69}" type="presOf" srcId="{868F5101-3F42-412A-8342-89672BAFD290}" destId="{2EF54268-209F-4FF4-BF08-BDA33BA2DD0B}" srcOrd="0" destOrd="0" presId="urn:microsoft.com/office/officeart/2005/8/layout/process1"/>
    <dgm:cxn modelId="{589D34BF-E82A-4032-91FA-780C61CDC786}" type="presParOf" srcId="{086C78EF-220B-44AA-875C-4208A7165EC6}" destId="{967E0B53-A639-471C-BEFB-9706D9319530}" srcOrd="0" destOrd="0" presId="urn:microsoft.com/office/officeart/2005/8/layout/process1"/>
    <dgm:cxn modelId="{A43FA9D9-E018-44A3-8263-4483FF62CB98}" type="presParOf" srcId="{086C78EF-220B-44AA-875C-4208A7165EC6}" destId="{CBDF44EE-257B-4B0C-8824-5E2D8D4FD529}" srcOrd="1" destOrd="0" presId="urn:microsoft.com/office/officeart/2005/8/layout/process1"/>
    <dgm:cxn modelId="{86396AB7-B222-4917-AD79-B4E74F9E71F9}" type="presParOf" srcId="{CBDF44EE-257B-4B0C-8824-5E2D8D4FD529}" destId="{6B3807A8-C37A-4068-8BAF-EB87B83B4806}" srcOrd="0" destOrd="0" presId="urn:microsoft.com/office/officeart/2005/8/layout/process1"/>
    <dgm:cxn modelId="{4C58E7A6-11C0-4891-BEE6-D27DDFB3CE4B}" type="presParOf" srcId="{086C78EF-220B-44AA-875C-4208A7165EC6}" destId="{C6FE8F00-F33F-4061-B64A-AEA4244BFC95}" srcOrd="2" destOrd="0" presId="urn:microsoft.com/office/officeart/2005/8/layout/process1"/>
    <dgm:cxn modelId="{48ABD968-A485-4444-8C18-F71B441F315B}" type="presParOf" srcId="{086C78EF-220B-44AA-875C-4208A7165EC6}" destId="{96379B15-4972-4CC2-B881-4718B59AA52A}" srcOrd="3" destOrd="0" presId="urn:microsoft.com/office/officeart/2005/8/layout/process1"/>
    <dgm:cxn modelId="{91BAD354-722E-4E93-9C0E-C536E5E49BB5}" type="presParOf" srcId="{96379B15-4972-4CC2-B881-4718B59AA52A}" destId="{E36369FF-AB02-4535-BC90-F392567EC690}" srcOrd="0" destOrd="0" presId="urn:microsoft.com/office/officeart/2005/8/layout/process1"/>
    <dgm:cxn modelId="{8C5DDC17-82A4-400D-8B25-9EB289AA34D3}" type="presParOf" srcId="{086C78EF-220B-44AA-875C-4208A7165EC6}" destId="{A13840A4-6575-43EA-A89A-F4D3332B066E}" srcOrd="4" destOrd="0" presId="urn:microsoft.com/office/officeart/2005/8/layout/process1"/>
    <dgm:cxn modelId="{21F0E68F-14DA-4636-B2D4-1574B9051220}" type="presParOf" srcId="{086C78EF-220B-44AA-875C-4208A7165EC6}" destId="{8486DEDB-9FC6-44F6-B502-146BEE8B4B4A}" srcOrd="5" destOrd="0" presId="urn:microsoft.com/office/officeart/2005/8/layout/process1"/>
    <dgm:cxn modelId="{78B6716B-371C-4195-BE9D-89D9EACC8227}" type="presParOf" srcId="{8486DEDB-9FC6-44F6-B502-146BEE8B4B4A}" destId="{4C0B6300-FB6D-4568-9D66-868B5053342B}" srcOrd="0" destOrd="0" presId="urn:microsoft.com/office/officeart/2005/8/layout/process1"/>
    <dgm:cxn modelId="{387D289B-B951-4142-97FB-5D255FCEF392}"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2F41D41B-6494-475D-8380-E96ECB00D2B0}" type="presOf" srcId="{0B598F78-BBD3-46EC-BD48-403CFE29171A}" destId="{4C0B6300-FB6D-4568-9D66-868B5053342B}" srcOrd="1" destOrd="0" presId="urn:microsoft.com/office/officeart/2005/8/layout/process1"/>
    <dgm:cxn modelId="{104C5B2A-C421-48A0-BE97-A76FD6B61572}"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6572DE6B-31D5-4006-B7D6-7B1B4C779F82}" type="presOf" srcId="{6A2DDF8B-BBED-47A4-889C-B73A5AAF16FD}" destId="{6B3807A8-C37A-4068-8BAF-EB87B83B4806}" srcOrd="1" destOrd="0" presId="urn:microsoft.com/office/officeart/2005/8/layout/process1"/>
    <dgm:cxn modelId="{3D746C77-F6B5-477F-9057-F22324872B18}" type="presOf" srcId="{BC2145A8-F4F4-4D99-AF88-2C0AB773F3BE}" destId="{E36369FF-AB02-4535-BC90-F392567EC690}" srcOrd="1" destOrd="0" presId="urn:microsoft.com/office/officeart/2005/8/layout/process1"/>
    <dgm:cxn modelId="{BAD0A359-C939-469C-969E-42865EE67C88}" type="presOf" srcId="{F0DB78EA-CD2F-4432-B6E2-BCDD6A7D10BF}" destId="{086C78EF-220B-44AA-875C-4208A7165EC6}"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704EE94-6974-460C-9AB2-3117886BB030}" type="presOf" srcId="{BC2145A8-F4F4-4D99-AF88-2C0AB773F3BE}" destId="{96379B15-4972-4CC2-B881-4718B59AA52A}" srcOrd="0" destOrd="0" presId="urn:microsoft.com/office/officeart/2005/8/layout/process1"/>
    <dgm:cxn modelId="{62588AC7-76B7-4F34-9501-91B9DA066190}" type="presOf" srcId="{4C7B83E1-8666-4CE6-87A1-838FF7604A81}" destId="{A13840A4-6575-43EA-A89A-F4D3332B066E}" srcOrd="0" destOrd="0" presId="urn:microsoft.com/office/officeart/2005/8/layout/process1"/>
    <dgm:cxn modelId="{27E5FFCA-431B-41E4-BAB0-0914F511CBE1}"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B591C0ED-BF10-488E-92B7-32C6D08AE4DA}" type="presOf" srcId="{500EC13B-B931-4847-83A1-59AE989E566A}" destId="{967E0B53-A639-471C-BEFB-9706D9319530}" srcOrd="0" destOrd="0" presId="urn:microsoft.com/office/officeart/2005/8/layout/process1"/>
    <dgm:cxn modelId="{95457FEF-8DE3-43DF-A115-1BEF3300B128}" type="presOf" srcId="{868F5101-3F42-412A-8342-89672BAFD290}" destId="{2EF54268-209F-4FF4-BF08-BDA33BA2DD0B}" srcOrd="0" destOrd="0" presId="urn:microsoft.com/office/officeart/2005/8/layout/process1"/>
    <dgm:cxn modelId="{872568F9-6DEE-4072-A55A-87439CDDA92A}" type="presOf" srcId="{6A2DDF8B-BBED-47A4-889C-B73A5AAF16FD}" destId="{CBDF44EE-257B-4B0C-8824-5E2D8D4FD529}" srcOrd="0" destOrd="0" presId="urn:microsoft.com/office/officeart/2005/8/layout/process1"/>
    <dgm:cxn modelId="{2400C516-F3D1-4DC3-B200-466A36892B47}" type="presParOf" srcId="{086C78EF-220B-44AA-875C-4208A7165EC6}" destId="{967E0B53-A639-471C-BEFB-9706D9319530}" srcOrd="0" destOrd="0" presId="urn:microsoft.com/office/officeart/2005/8/layout/process1"/>
    <dgm:cxn modelId="{0AB43F10-F983-4713-9F59-214F35516D21}" type="presParOf" srcId="{086C78EF-220B-44AA-875C-4208A7165EC6}" destId="{CBDF44EE-257B-4B0C-8824-5E2D8D4FD529}" srcOrd="1" destOrd="0" presId="urn:microsoft.com/office/officeart/2005/8/layout/process1"/>
    <dgm:cxn modelId="{56D120E7-C91E-460E-A34A-E5825EABB908}" type="presParOf" srcId="{CBDF44EE-257B-4B0C-8824-5E2D8D4FD529}" destId="{6B3807A8-C37A-4068-8BAF-EB87B83B4806}" srcOrd="0" destOrd="0" presId="urn:microsoft.com/office/officeart/2005/8/layout/process1"/>
    <dgm:cxn modelId="{64763AC7-AF61-464E-BB22-6F715DCD782F}" type="presParOf" srcId="{086C78EF-220B-44AA-875C-4208A7165EC6}" destId="{C6FE8F00-F33F-4061-B64A-AEA4244BFC95}" srcOrd="2" destOrd="0" presId="urn:microsoft.com/office/officeart/2005/8/layout/process1"/>
    <dgm:cxn modelId="{E4AE2621-FDFE-4281-8104-C093F5E5251E}" type="presParOf" srcId="{086C78EF-220B-44AA-875C-4208A7165EC6}" destId="{96379B15-4972-4CC2-B881-4718B59AA52A}" srcOrd="3" destOrd="0" presId="urn:microsoft.com/office/officeart/2005/8/layout/process1"/>
    <dgm:cxn modelId="{7BF0FA70-E9FC-4FDD-B4BD-A00FCD17AE8E}" type="presParOf" srcId="{96379B15-4972-4CC2-B881-4718B59AA52A}" destId="{E36369FF-AB02-4535-BC90-F392567EC690}" srcOrd="0" destOrd="0" presId="urn:microsoft.com/office/officeart/2005/8/layout/process1"/>
    <dgm:cxn modelId="{C05BC5AD-FA47-44A7-82F6-B540C5A2B53B}" type="presParOf" srcId="{086C78EF-220B-44AA-875C-4208A7165EC6}" destId="{A13840A4-6575-43EA-A89A-F4D3332B066E}" srcOrd="4" destOrd="0" presId="urn:microsoft.com/office/officeart/2005/8/layout/process1"/>
    <dgm:cxn modelId="{2C83C2F3-313A-442C-BC51-005D5E7BEE20}" type="presParOf" srcId="{086C78EF-220B-44AA-875C-4208A7165EC6}" destId="{8486DEDB-9FC6-44F6-B502-146BEE8B4B4A}" srcOrd="5" destOrd="0" presId="urn:microsoft.com/office/officeart/2005/8/layout/process1"/>
    <dgm:cxn modelId="{F0E3DF08-F6F6-4514-B8D8-B11ADB4EC71B}" type="presParOf" srcId="{8486DEDB-9FC6-44F6-B502-146BEE8B4B4A}" destId="{4C0B6300-FB6D-4568-9D66-868B5053342B}" srcOrd="0" destOrd="0" presId="urn:microsoft.com/office/officeart/2005/8/layout/process1"/>
    <dgm:cxn modelId="{32E8DE55-EC7B-4C64-88F5-695B314C7D0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FBFC60C-61D3-4376-BA13-7282C790652A}" type="presOf" srcId="{500EC13B-B931-4847-83A1-59AE989E566A}" destId="{967E0B53-A639-471C-BEFB-9706D9319530}" srcOrd="0" destOrd="0" presId="urn:microsoft.com/office/officeart/2005/8/layout/process1"/>
    <dgm:cxn modelId="{35264726-6F9A-43FE-9A2F-198F62C0B5BE}" type="presOf" srcId="{BC2145A8-F4F4-4D99-AF88-2C0AB773F3BE}" destId="{96379B15-4972-4CC2-B881-4718B59AA52A}" srcOrd="0" destOrd="0" presId="urn:microsoft.com/office/officeart/2005/8/layout/process1"/>
    <dgm:cxn modelId="{70001D29-9CB6-46EC-A94F-64E2314E6BA4}" type="presOf" srcId="{0B598F78-BBD3-46EC-BD48-403CFE29171A}" destId="{4C0B6300-FB6D-4568-9D66-868B5053342B}" srcOrd="1" destOrd="0" presId="urn:microsoft.com/office/officeart/2005/8/layout/process1"/>
    <dgm:cxn modelId="{9615232C-4D0C-442C-A96C-238532758C1F}" type="presOf" srcId="{6A2DDF8B-BBED-47A4-889C-B73A5AAF16FD}" destId="{CBDF44EE-257B-4B0C-8824-5E2D8D4FD529}" srcOrd="0" destOrd="0" presId="urn:microsoft.com/office/officeart/2005/8/layout/process1"/>
    <dgm:cxn modelId="{C1B7442D-3B2E-441D-AE02-B883C29CE72A}" type="presOf" srcId="{F0DB78EA-CD2F-4432-B6E2-BCDD6A7D10BF}" destId="{086C78EF-220B-44AA-875C-4208A7165EC6}" srcOrd="0" destOrd="0" presId="urn:microsoft.com/office/officeart/2005/8/layout/process1"/>
    <dgm:cxn modelId="{7BEB3932-5AB3-4C9E-8DE7-1F5809087D5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14A1848-54DD-410C-89F6-7F9D00977C9D}"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7E8D2780-DA6B-4FCD-B7A1-011C75CB8144}"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7AFA198-A2E9-4304-94DD-7C49FBF3931A}" type="presOf" srcId="{BC2145A8-F4F4-4D99-AF88-2C0AB773F3BE}" destId="{E36369FF-AB02-4535-BC90-F392567EC690}" srcOrd="1" destOrd="0" presId="urn:microsoft.com/office/officeart/2005/8/layout/process1"/>
    <dgm:cxn modelId="{980423C4-FC02-40AB-87B5-E563637CFD98}"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C71CDFDC-400F-44A0-8CF2-00CC1F144A09}" type="presOf" srcId="{868F5101-3F42-412A-8342-89672BAFD290}" destId="{2EF54268-209F-4FF4-BF08-BDA33BA2DD0B}" srcOrd="0" destOrd="0" presId="urn:microsoft.com/office/officeart/2005/8/layout/process1"/>
    <dgm:cxn modelId="{B0B7FBD2-100C-4178-B3A7-01B4643A5EC9}" type="presParOf" srcId="{086C78EF-220B-44AA-875C-4208A7165EC6}" destId="{967E0B53-A639-471C-BEFB-9706D9319530}" srcOrd="0" destOrd="0" presId="urn:microsoft.com/office/officeart/2005/8/layout/process1"/>
    <dgm:cxn modelId="{CFF63532-D80D-43C0-9223-3F7D4B0837F4}" type="presParOf" srcId="{086C78EF-220B-44AA-875C-4208A7165EC6}" destId="{CBDF44EE-257B-4B0C-8824-5E2D8D4FD529}" srcOrd="1" destOrd="0" presId="urn:microsoft.com/office/officeart/2005/8/layout/process1"/>
    <dgm:cxn modelId="{703ECC2F-067D-46F3-B357-E652993B357F}" type="presParOf" srcId="{CBDF44EE-257B-4B0C-8824-5E2D8D4FD529}" destId="{6B3807A8-C37A-4068-8BAF-EB87B83B4806}" srcOrd="0" destOrd="0" presId="urn:microsoft.com/office/officeart/2005/8/layout/process1"/>
    <dgm:cxn modelId="{F2ED32CE-1F34-416C-BB7D-C6655AE7F035}" type="presParOf" srcId="{086C78EF-220B-44AA-875C-4208A7165EC6}" destId="{C6FE8F00-F33F-4061-B64A-AEA4244BFC95}" srcOrd="2" destOrd="0" presId="urn:microsoft.com/office/officeart/2005/8/layout/process1"/>
    <dgm:cxn modelId="{C1F9FFC9-2141-437E-AF2F-108C8AA9A201}" type="presParOf" srcId="{086C78EF-220B-44AA-875C-4208A7165EC6}" destId="{96379B15-4972-4CC2-B881-4718B59AA52A}" srcOrd="3" destOrd="0" presId="urn:microsoft.com/office/officeart/2005/8/layout/process1"/>
    <dgm:cxn modelId="{0DBB16D1-C5AD-40BA-B2D9-7CD6227B3065}" type="presParOf" srcId="{96379B15-4972-4CC2-B881-4718B59AA52A}" destId="{E36369FF-AB02-4535-BC90-F392567EC690}" srcOrd="0" destOrd="0" presId="urn:microsoft.com/office/officeart/2005/8/layout/process1"/>
    <dgm:cxn modelId="{A8B1F6D1-287D-40A8-9AFD-5202B2E98861}" type="presParOf" srcId="{086C78EF-220B-44AA-875C-4208A7165EC6}" destId="{A13840A4-6575-43EA-A89A-F4D3332B066E}" srcOrd="4" destOrd="0" presId="urn:microsoft.com/office/officeart/2005/8/layout/process1"/>
    <dgm:cxn modelId="{5D03606F-6D6C-4DE2-8D1C-B784DE890C0A}" type="presParOf" srcId="{086C78EF-220B-44AA-875C-4208A7165EC6}" destId="{8486DEDB-9FC6-44F6-B502-146BEE8B4B4A}" srcOrd="5" destOrd="0" presId="urn:microsoft.com/office/officeart/2005/8/layout/process1"/>
    <dgm:cxn modelId="{47634814-4F66-4496-850A-4A06EFB64F97}" type="presParOf" srcId="{8486DEDB-9FC6-44F6-B502-146BEE8B4B4A}" destId="{4C0B6300-FB6D-4568-9D66-868B5053342B}" srcOrd="0" destOrd="0" presId="urn:microsoft.com/office/officeart/2005/8/layout/process1"/>
    <dgm:cxn modelId="{1677CCFB-6A5F-49F2-8E3F-FCC6E3D2ABA3}"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pt>
    <dgm:pt modelId="{05154396-CB41-48CD-9790-B96237FCEDD7}" type="pres">
      <dgm:prSet presAssocID="{657BCAAD-884F-4B29-907B-E406836DF41A}" presName="bgRectTx" presStyleLbl="bgShp" presStyleIdx="0" presStyleCnt="2">
        <dgm:presLayoutVars>
          <dgm:bulletEnabled val="1"/>
        </dgm:presLayoutVars>
      </dgm:prSet>
      <dgm:spPr/>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pt>
    <dgm:pt modelId="{453650A0-80E9-410D-B091-678A24076E65}" type="pres">
      <dgm:prSet presAssocID="{BE115522-64DD-4EFE-BF1F-03681632280F}" presName="bgRectTx" presStyleLbl="bgShp" presStyleIdx="1" presStyleCnt="2">
        <dgm:presLayoutVars>
          <dgm:bulletEnabled val="1"/>
        </dgm:presLayoutVars>
      </dgm:prSet>
      <dgm:spPr/>
    </dgm:pt>
  </dgm:ptLst>
  <dgm:cxnLst>
    <dgm:cxn modelId="{B11D5600-B629-4509-AED6-FD2A2B86C379}" type="presOf" srcId="{657BCAAD-884F-4B29-907B-E406836DF41A}" destId="{ECF1F61E-AB9C-44C8-86E2-38312B79F1D0}" srcOrd="0" destOrd="0" presId="urn:microsoft.com/office/officeart/2005/8/layout/hierarchy6"/>
    <dgm:cxn modelId="{F6D1D528-7CE0-4FCC-9706-376EB5CCD94F}" srcId="{FD99BC7D-E23D-4C9A-9581-6F3ED0DA0646}" destId="{657BCAAD-884F-4B29-907B-E406836DF41A}" srcOrd="1" destOrd="0" parTransId="{15459899-3454-4949-ADCF-C4441ECE7FBB}" sibTransId="{9980DAAD-EB45-4DE8-A125-D22CC7AAD80D}"/>
    <dgm:cxn modelId="{125FF42A-75A9-4B95-A162-8EAE8DD05851}" srcId="{AAF16922-E255-490D-BBAF-5B4277C4ECC6}" destId="{DE8478A0-5BFA-4F83-9E5E-3E6BC5859251}" srcOrd="0" destOrd="0" parTransId="{DE551545-A1B5-4DD4-BD99-7E864ABA2DE7}" sibTransId="{1D8EDB28-BB4F-47C9-8982-A9A482371BA2}"/>
    <dgm:cxn modelId="{F729C737-2225-4AEB-8CFA-F70848EC3D95}" type="presOf" srcId="{DE551545-A1B5-4DD4-BD99-7E864ABA2DE7}" destId="{C700D592-C52E-457D-AEFC-4096E326BC5B}"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C450E3CC-F932-4721-97F3-A144D2C313C2}" type="presOf" srcId="{6914FFF4-7797-4F65-BD9F-B9655805F6CF}" destId="{F709E8D5-7E97-4669-855A-D87C52F50739}"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EDB89ADF-4BD2-48E9-A476-0D833D7668CC}" srcId="{FD99BC7D-E23D-4C9A-9581-6F3ED0DA0646}" destId="{BE115522-64DD-4EFE-BF1F-03681632280F}" srcOrd="2" destOrd="0" parTransId="{FA5F585C-1755-49F3-B718-2C633414C25C}" sibTransId="{6499EAC2-8DBE-48FA-98DA-2D96DBE3CBF2}"/>
    <dgm:cxn modelId="{41F72DEA-F8E0-4882-9179-70C968C6041C}" type="presOf" srcId="{BE115522-64DD-4EFE-BF1F-03681632280F}" destId="{453650A0-80E9-410D-B091-678A24076E65}" srcOrd="1" destOrd="0" presId="urn:microsoft.com/office/officeart/2005/8/layout/hierarchy6"/>
    <dgm:cxn modelId="{756F4CF6-8049-4302-A5C6-60AB4351AED2}" type="presOf" srcId="{1B635C74-F10A-4D8B-9733-8A47EB89464D}" destId="{933A4016-A57D-430C-BFFF-944CD4CD4DD3}"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DE9FE210-5689-4523-91AF-60D5D1597A87}" type="presOf" srcId="{97B5045B-4808-4D5E-9146-69D9B977E831}" destId="{EEFA5389-183F-4782-8DEF-BC0998B31E61}" srcOrd="0" destOrd="0" presId="urn:microsoft.com/office/officeart/2005/8/layout/process1"/>
    <dgm:cxn modelId="{7CEB5B17-762E-4757-8860-69ED48F68F7F}"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79BEB940-F1B2-4C39-BAF5-1D71A2C61B64}" type="presOf" srcId="{84384672-2270-4D1E-A7A5-E0C0A756FBB0}" destId="{F23E9B7F-41B8-4AC6-939C-7424E2D894B1}" srcOrd="0" destOrd="0" presId="urn:microsoft.com/office/officeart/2005/8/layout/process1"/>
    <dgm:cxn modelId="{E94AFE5E-0274-4DED-BAA2-DEE1672C8D23}" type="presOf" srcId="{40854F71-1D1C-41D9-BAD1-9F0EB0B45376}" destId="{B13314F6-A527-4330-8A37-E7D173F3ED6E}" srcOrd="0"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92112AFE-4759-4317-B3DD-7F3A05B00D0D}" type="presOf" srcId="{A0B2DB9F-87C8-4656-B7EF-16E99EAE9F81}" destId="{C908AD88-686B-478C-89DF-6A9FBBF4FB7A}" srcOrd="0" destOrd="0" presId="urn:microsoft.com/office/officeart/2005/8/layout/process1"/>
    <dgm:cxn modelId="{8C4E5FFF-18A2-45B0-A114-142703821B0F}" type="presOf" srcId="{5CDA7D1C-7827-4ACF-A44D-B03DAD407D91}" destId="{35301AEB-C10F-4539-BFAF-E6A17A521323}"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A58C320C-1DAA-4108-B0C4-28200DB72CBD}" type="presOf" srcId="{5CDA7D1C-7827-4ACF-A44D-B03DAD407D91}" destId="{35301AEB-C10F-4539-BFAF-E6A17A521323}" srcOrd="0" destOrd="0" presId="urn:microsoft.com/office/officeart/2005/8/layout/process1"/>
    <dgm:cxn modelId="{DE453514-DCE9-40C6-A19D-38089B83541C}" type="presOf" srcId="{B9DC6CCF-534F-4BDE-923D-C2D9D22EE46B}" destId="{D3AC0FC0-6496-485C-AE9C-A4034CF996EB}"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3112F035-ADE3-4E70-97CD-E4D071B82A53}" type="presOf" srcId="{A0B2DB9F-87C8-4656-B7EF-16E99EAE9F81}" destId="{C908AD88-686B-478C-89DF-6A9FBBF4FB7A}"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E3935F53-49F7-4B4E-ABA1-704725E29209}" type="presOf" srcId="{97B5045B-4808-4D5E-9146-69D9B977E831}" destId="{03D5A9D9-C942-4A11-AA81-F8564974AD03}" srcOrd="1"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7A41CC77-3872-42F3-A83E-06008AB979AE}" type="presOf" srcId="{84384672-2270-4D1E-A7A5-E0C0A756FBB0}" destId="{F23E9B7F-41B8-4AC6-939C-7424E2D894B1}"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AE2EE0DE-1D7F-40B2-A6C6-FFE5A47D3D31}" type="presOf" srcId="{75122EE8-AF4E-4BBD-AC99-F0F16C602EF8}" destId="{4B320DE2-0B32-4458-9B5F-E4D5F31A2536}"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 data</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Data 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Data creation helpers are a must!</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Teardown / rollback scripts are necessary</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custScaleX="153469"/>
      <dgm:spPr/>
    </dgm:pt>
    <dgm:pt modelId="{774D6354-5571-48A9-A4D2-1542C61CEF06}" type="pres">
      <dgm:prSet presAssocID="{A457B8B7-EC89-43BF-A144-88117829A974}" presName="rootConnector" presStyleLbl="node1" presStyleIdx="0" presStyleCnt="2"/>
      <dgm:spPr/>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pt>
    <dgm:pt modelId="{DF0CDB95-3617-4347-8E58-96613155B444}" type="pres">
      <dgm:prSet presAssocID="{09090AD9-A03A-4DC1-B484-E70C50501B67}" presName="childText" presStyleLbl="bgAcc1" presStyleIdx="0" presStyleCnt="6" custScaleX="179529">
        <dgm:presLayoutVars>
          <dgm:bulletEnabled val="1"/>
        </dgm:presLayoutVars>
      </dgm:prSet>
      <dgm:spPr/>
    </dgm:pt>
    <dgm:pt modelId="{9F96BD5B-19A7-40AA-9A53-FF273969A3C8}" type="pres">
      <dgm:prSet presAssocID="{26BD2C31-4C6C-4082-BCA8-CEC23A633444}" presName="Name13" presStyleLbl="parChTrans1D2" presStyleIdx="1" presStyleCnt="6"/>
      <dgm:spPr/>
    </dgm:pt>
    <dgm:pt modelId="{EDE5316B-633F-48AB-986D-846AE83490C7}" type="pres">
      <dgm:prSet presAssocID="{D89D00C8-C72F-46EE-AB42-5DD9F1C4E1AE}" presName="childText" presStyleLbl="bgAcc1" presStyleIdx="1" presStyleCnt="6" custScaleX="180140">
        <dgm:presLayoutVars>
          <dgm:bulletEnabled val="1"/>
        </dgm:presLayoutVars>
      </dgm:prSet>
      <dgm:spPr/>
    </dgm:pt>
    <dgm:pt modelId="{467888F8-35E0-43A9-A770-F7FA5BA30D3B}" type="pres">
      <dgm:prSet presAssocID="{5B027E59-F187-4D3A-A7E7-AA677D1EAB56}" presName="Name13" presStyleLbl="parChTrans1D2" presStyleIdx="2" presStyleCnt="6"/>
      <dgm:spPr/>
    </dgm:pt>
    <dgm:pt modelId="{8FE5D0BA-1E61-4D77-908E-7EBAA783F085}" type="pres">
      <dgm:prSet presAssocID="{13471597-4A56-4B9D-82F7-294E4AFEF5CE}" presName="childText" presStyleLbl="bgAcc1" presStyleIdx="2" presStyleCnt="6" custScaleX="180140">
        <dgm:presLayoutVars>
          <dgm:bulletEnabled val="1"/>
        </dgm:presLayoutVars>
      </dgm:prSet>
      <dgm:spPr/>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custScaleX="143088"/>
      <dgm:spPr/>
    </dgm:pt>
    <dgm:pt modelId="{FA6030C9-17D6-4C4B-942C-1649AE1D5BAA}" type="pres">
      <dgm:prSet presAssocID="{8319E629-C3EB-4178-A532-5536AC9DD844}" presName="rootConnector" presStyleLbl="node1" presStyleIdx="1" presStyleCnt="2"/>
      <dgm:spPr/>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pt>
    <dgm:pt modelId="{2073254E-4FA1-4C72-827F-679BD0F1D608}" type="pres">
      <dgm:prSet presAssocID="{0994682B-EF09-4BA9-AA29-C23EE5C4F0CE}" presName="childText" presStyleLbl="bgAcc1" presStyleIdx="3" presStyleCnt="6" custScaleX="191689">
        <dgm:presLayoutVars>
          <dgm:bulletEnabled val="1"/>
        </dgm:presLayoutVars>
      </dgm:prSet>
      <dgm:spPr/>
    </dgm:pt>
    <dgm:pt modelId="{6408AD4A-5D5E-42FC-8CAC-AE3556F03BAA}" type="pres">
      <dgm:prSet presAssocID="{BDD6101B-8E53-45EE-A4AD-1FC6DD3E908A}" presName="Name13" presStyleLbl="parChTrans1D2" presStyleIdx="4" presStyleCnt="6"/>
      <dgm:spPr/>
    </dgm:pt>
    <dgm:pt modelId="{1F64CCB4-E828-4B73-A49A-A5DAE4F4050B}" type="pres">
      <dgm:prSet presAssocID="{C62E1159-4BC5-4519-991B-41A7809AB5A8}" presName="childText" presStyleLbl="bgAcc1" presStyleIdx="4" presStyleCnt="6" custScaleX="196459">
        <dgm:presLayoutVars>
          <dgm:bulletEnabled val="1"/>
        </dgm:presLayoutVars>
      </dgm:prSet>
      <dgm:spPr/>
    </dgm:pt>
    <dgm:pt modelId="{38A83D63-4421-45E0-9AA4-9FAC3874F6E5}" type="pres">
      <dgm:prSet presAssocID="{2F7881A4-3ECA-4AFF-9CDA-B8A4C603BBA3}" presName="Name13" presStyleLbl="parChTrans1D2" presStyleIdx="5" presStyleCnt="6"/>
      <dgm:spPr/>
    </dgm:pt>
    <dgm:pt modelId="{7C661F13-153F-4916-817C-A7B113E3BD63}" type="pres">
      <dgm:prSet presAssocID="{83127859-9B8C-4E96-A703-CEAB587F4440}" presName="childText" presStyleLbl="bgAcc1" presStyleIdx="5" presStyleCnt="6" custScaleX="192537">
        <dgm:presLayoutVars>
          <dgm:bulletEnabled val="1"/>
        </dgm:presLayoutVars>
      </dgm:prSet>
      <dgm:spPr/>
    </dgm:pt>
  </dgm:ptLst>
  <dgm:cxnLst>
    <dgm:cxn modelId="{7EAB2F09-E2FC-4D04-9332-326B2F8F1CD3}" srcId="{A457B8B7-EC89-43BF-A144-88117829A974}" destId="{13471597-4A56-4B9D-82F7-294E4AFEF5CE}" srcOrd="2" destOrd="0" parTransId="{5B027E59-F187-4D3A-A7E7-AA677D1EAB56}" sibTransId="{D5F8CFE5-97D6-4FC5-A76B-0F7778DCB9D9}"/>
    <dgm:cxn modelId="{416CCD11-A0F2-494F-BC5F-6AF9D6FC0DA3}" type="presOf" srcId="{26BD2C31-4C6C-4082-BCA8-CEC23A633444}" destId="{9F96BD5B-19A7-40AA-9A53-FF273969A3C8}"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A4F2D234-BC5A-44D1-BA5B-B32CE5D6F184}" srcId="{A457B8B7-EC89-43BF-A144-88117829A974}" destId="{09090AD9-A03A-4DC1-B484-E70C50501B67}" srcOrd="0" destOrd="0" parTransId="{A8D14644-1C33-4360-85F3-C848FBB57940}" sibTransId="{B26D8F28-41F4-4C41-8AAA-45E9A3FAAD91}"/>
    <dgm:cxn modelId="{615C8F37-E0FE-46B5-8A54-044CCBEAC98A}" type="presOf" srcId="{B91A63E9-C965-4DDC-A454-F2B489DC2E49}" destId="{F9AF3A99-AE99-44D6-8DC6-57E90D064A6E}" srcOrd="0" destOrd="0" presId="urn:microsoft.com/office/officeart/2005/8/layout/hierarchy3"/>
    <dgm:cxn modelId="{1001003D-40A2-4486-AF6C-3624E30C313D}" srcId="{8319E629-C3EB-4178-A532-5536AC9DD844}" destId="{C62E1159-4BC5-4519-991B-41A7809AB5A8}" srcOrd="1" destOrd="0" parTransId="{BDD6101B-8E53-45EE-A4AD-1FC6DD3E908A}" sibTransId="{54C998D0-012F-4B90-A889-13A962A662D8}"/>
    <dgm:cxn modelId="{D729893D-011A-4514-AF4A-407B18ABB68D}" type="presOf" srcId="{09090AD9-A03A-4DC1-B484-E70C50501B67}" destId="{DF0CDB95-3617-4347-8E58-96613155B444}" srcOrd="0" destOrd="0" presId="urn:microsoft.com/office/officeart/2005/8/layout/hierarchy3"/>
    <dgm:cxn modelId="{96E43541-BE7D-4B9C-8CF0-D2847BF44EE4}" type="presOf" srcId="{0994682B-EF09-4BA9-AA29-C23EE5C4F0CE}" destId="{2073254E-4FA1-4C72-827F-679BD0F1D608}"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F4C811AC-F5A2-44AA-AB16-9B78904554C6}" type="presOf" srcId="{2F7881A4-3ECA-4AFF-9CDA-B8A4C603BBA3}" destId="{38A83D63-4421-45E0-9AA4-9FAC3874F6E5}"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95E573B1-C921-4D29-B374-40F59849700A}" type="presOf" srcId="{A457B8B7-EC89-43BF-A144-88117829A974}" destId="{45596FEF-92BC-4FB0-B82A-CF07289DA4C4}"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59EA02C3-441F-44DB-86CC-880F9F578386}" type="presOf" srcId="{5B027E59-F187-4D3A-A7E7-AA677D1EAB56}" destId="{467888F8-35E0-43A9-A770-F7FA5BA30D3B}"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29B331DB-F258-43F0-AFD5-BDB9C1DC5C5D}" srcId="{695DC28E-1DCF-4316-9905-1477721308AA}" destId="{A457B8B7-EC89-43BF-A144-88117829A974}" srcOrd="0" destOrd="0" parTransId="{E8A4C20F-7EB4-424E-9F0C-536317ED1A4D}" sibTransId="{4BD4C8C5-3B0E-411F-A736-61D86283EF72}"/>
    <dgm:cxn modelId="{9F809EDE-CBBE-44EA-A7CB-7A01034E12B6}" type="presOf" srcId="{A8D14644-1C33-4360-85F3-C848FBB57940}" destId="{BB6892A2-0E9B-4421-8AA4-2982E6D437B1}" srcOrd="0" destOrd="0" presId="urn:microsoft.com/office/officeart/2005/8/layout/hierarchy3"/>
    <dgm:cxn modelId="{117927EA-1920-42AE-85DF-E1F31E7B1798}" type="presOf" srcId="{8319E629-C3EB-4178-A532-5536AC9DD844}" destId="{7F48E5EA-5FA5-4716-8AB6-68C450A41017}" srcOrd="0" destOrd="0" presId="urn:microsoft.com/office/officeart/2005/8/layout/hierarchy3"/>
    <dgm:cxn modelId="{55CDD4F3-1BDB-4F25-B098-009AAD78FE79}" srcId="{8319E629-C3EB-4178-A532-5536AC9DD844}" destId="{0994682B-EF09-4BA9-AA29-C23EE5C4F0CE}" srcOrd="0" destOrd="0" parTransId="{B91A63E9-C965-4DDC-A454-F2B489DC2E49}" sibTransId="{CE60C941-9BC5-4AE7-8A2A-9773DA038D6C}"/>
    <dgm:cxn modelId="{02ED7EFE-874F-4351-9B41-73EC56F59CB8}" type="presOf" srcId="{13471597-4A56-4B9D-82F7-294E4AFEF5CE}" destId="{8FE5D0BA-1E61-4D77-908E-7EBAA783F085}" srcOrd="0" destOrd="0" presId="urn:microsoft.com/office/officeart/2005/8/layout/hierarchy3"/>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31036"/>
          <a:ext cx="7928708"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marL="0" lvl="0" indent="0" algn="ctr" defTabSz="1866900">
            <a:lnSpc>
              <a:spcPct val="90000"/>
            </a:lnSpc>
            <a:spcBef>
              <a:spcPct val="0"/>
            </a:spcBef>
            <a:spcAft>
              <a:spcPct val="35000"/>
            </a:spcAft>
            <a:buNone/>
          </a:pPr>
          <a:r>
            <a:rPr lang="en-US" sz="4200" kern="1200" dirty="0"/>
            <a:t>Use </a:t>
          </a:r>
          <a:r>
            <a:rPr lang="en-US" sz="4200" b="1" kern="1200" dirty="0"/>
            <a:t>unit</a:t>
          </a:r>
          <a:r>
            <a:rPr lang="en-US" sz="4200" kern="1200" dirty="0"/>
            <a:t> tests for…</a:t>
          </a:r>
        </a:p>
      </dsp:txBody>
      <dsp:txXfrm>
        <a:off x="0" y="31036"/>
        <a:ext cx="7928708" cy="1209600"/>
      </dsp:txXfrm>
    </dsp:sp>
    <dsp:sp modelId="{C7C3699C-F28C-4687-9ECA-0DE94377622C}">
      <dsp:nvSpPr>
        <dsp:cNvPr id="0" name=""/>
        <dsp:cNvSpPr/>
      </dsp:nvSpPr>
      <dsp:spPr>
        <a:xfrm>
          <a:off x="0" y="1255793"/>
          <a:ext cx="7928708" cy="43810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a:t>Property-based testing of view models</a:t>
          </a:r>
          <a:br>
            <a:rPr lang="en-US" sz="4200" kern="1200" dirty="0"/>
          </a:br>
          <a:endParaRPr lang="en-US" sz="4200" kern="1200" dirty="0"/>
        </a:p>
        <a:p>
          <a:pPr marL="285750" lvl="1" indent="-285750" algn="l" defTabSz="1866900">
            <a:lnSpc>
              <a:spcPct val="90000"/>
            </a:lnSpc>
            <a:spcBef>
              <a:spcPct val="0"/>
            </a:spcBef>
            <a:spcAft>
              <a:spcPct val="15000"/>
            </a:spcAft>
            <a:buChar char="•"/>
          </a:pPr>
          <a:r>
            <a:rPr lang="en-US" sz="4200" kern="1200" dirty="0"/>
            <a:t>Parameterized test cases</a:t>
          </a:r>
        </a:p>
        <a:p>
          <a:pPr marL="285750" lvl="1" indent="-285750" algn="l" defTabSz="1866900">
            <a:lnSpc>
              <a:spcPct val="90000"/>
            </a:lnSpc>
            <a:spcBef>
              <a:spcPct val="0"/>
            </a:spcBef>
            <a:spcAft>
              <a:spcPct val="15000"/>
            </a:spcAft>
            <a:buChar char="•"/>
          </a:pPr>
          <a:endParaRPr lang="en-US" sz="4200" kern="1200" dirty="0"/>
        </a:p>
        <a:p>
          <a:pPr marL="285750" lvl="1" indent="-285750" algn="l" defTabSz="1866900">
            <a:lnSpc>
              <a:spcPct val="90000"/>
            </a:lnSpc>
            <a:spcBef>
              <a:spcPct val="0"/>
            </a:spcBef>
            <a:spcAft>
              <a:spcPct val="15000"/>
            </a:spcAft>
            <a:buChar char="•"/>
          </a:pPr>
          <a:endParaRPr lang="en-US" sz="4200" kern="1200" dirty="0"/>
        </a:p>
      </dsp:txBody>
      <dsp:txXfrm>
        <a:off x="0" y="1255793"/>
        <a:ext cx="7928708" cy="43810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 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r>
            <a:rPr lang="en-US" sz="2000" kern="1200" dirty="0"/>
            <a:t> </a:t>
          </a:r>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Integration test</a:t>
          </a:r>
          <a:br>
            <a:rPr lang="en-US" sz="3200" kern="1200" dirty="0"/>
          </a:br>
          <a:r>
            <a:rPr lang="en-US" sz="3200" kern="1200" dirty="0"/>
            <a:t>(no mocks)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166136" y="1741"/>
          <a:ext cx="3961514"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Pre-existing data</a:t>
          </a:r>
        </a:p>
      </dsp:txBody>
      <dsp:txXfrm>
        <a:off x="1203938" y="39543"/>
        <a:ext cx="3885910" cy="1215052"/>
      </dsp:txXfrm>
    </dsp:sp>
    <dsp:sp modelId="{BB6892A2-0E9B-4421-8AA4-2982E6D437B1}">
      <dsp:nvSpPr>
        <dsp:cNvPr id="0" name=""/>
        <dsp:cNvSpPr/>
      </dsp:nvSpPr>
      <dsp:spPr>
        <a:xfrm>
          <a:off x="1562287" y="1292397"/>
          <a:ext cx="396151" cy="967992"/>
        </a:xfrm>
        <a:custGeom>
          <a:avLst/>
          <a:gdLst/>
          <a:ahLst/>
          <a:cxnLst/>
          <a:rect l="0" t="0" r="0" b="0"/>
          <a:pathLst>
            <a:path>
              <a:moveTo>
                <a:pt x="0" y="0"/>
              </a:moveTo>
              <a:lnTo>
                <a:pt x="0" y="967992"/>
              </a:lnTo>
              <a:lnTo>
                <a:pt x="39615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5843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write /</a:t>
          </a:r>
          <a:br>
            <a:rPr lang="en-US" sz="3100" kern="1200" dirty="0"/>
          </a:br>
          <a:r>
            <a:rPr lang="en-US" sz="3100" kern="1200" dirty="0"/>
            <a:t>harder to maintain</a:t>
          </a:r>
        </a:p>
      </dsp:txBody>
      <dsp:txXfrm>
        <a:off x="1996240" y="1652863"/>
        <a:ext cx="3631759" cy="1215052"/>
      </dsp:txXfrm>
    </dsp:sp>
    <dsp:sp modelId="{9F96BD5B-19A7-40AA-9A53-FF273969A3C8}">
      <dsp:nvSpPr>
        <dsp:cNvPr id="0" name=""/>
        <dsp:cNvSpPr/>
      </dsp:nvSpPr>
      <dsp:spPr>
        <a:xfrm>
          <a:off x="1562287" y="1292397"/>
          <a:ext cx="396151" cy="2581312"/>
        </a:xfrm>
        <a:custGeom>
          <a:avLst/>
          <a:gdLst/>
          <a:ahLst/>
          <a:cxnLst/>
          <a:rect l="0" t="0" r="0" b="0"/>
          <a:pathLst>
            <a:path>
              <a:moveTo>
                <a:pt x="0" y="0"/>
              </a:moveTo>
              <a:lnTo>
                <a:pt x="0" y="2581312"/>
              </a:lnTo>
              <a:lnTo>
                <a:pt x="39615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5843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Managing the database is a PITA</a:t>
          </a:r>
        </a:p>
      </dsp:txBody>
      <dsp:txXfrm>
        <a:off x="1996240" y="3266184"/>
        <a:ext cx="3644376" cy="1215052"/>
      </dsp:txXfrm>
    </dsp:sp>
    <dsp:sp modelId="{467888F8-35E0-43A9-A770-F7FA5BA30D3B}">
      <dsp:nvSpPr>
        <dsp:cNvPr id="0" name=""/>
        <dsp:cNvSpPr/>
      </dsp:nvSpPr>
      <dsp:spPr>
        <a:xfrm>
          <a:off x="1562287" y="1292397"/>
          <a:ext cx="396151" cy="4194632"/>
        </a:xfrm>
        <a:custGeom>
          <a:avLst/>
          <a:gdLst/>
          <a:ahLst/>
          <a:cxnLst/>
          <a:rect l="0" t="0" r="0" b="0"/>
          <a:pathLst>
            <a:path>
              <a:moveTo>
                <a:pt x="0" y="0"/>
              </a:moveTo>
              <a:lnTo>
                <a:pt x="0" y="4194632"/>
              </a:lnTo>
              <a:lnTo>
                <a:pt x="39615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5843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Painful when tests need to change data</a:t>
          </a:r>
        </a:p>
      </dsp:txBody>
      <dsp:txXfrm>
        <a:off x="1996240" y="4879504"/>
        <a:ext cx="3644376" cy="1215052"/>
      </dsp:txXfrm>
    </dsp:sp>
    <dsp:sp modelId="{7F48E5EA-5FA5-4716-8AB6-68C450A41017}">
      <dsp:nvSpPr>
        <dsp:cNvPr id="0" name=""/>
        <dsp:cNvSpPr/>
      </dsp:nvSpPr>
      <dsp:spPr>
        <a:xfrm>
          <a:off x="5772978" y="1741"/>
          <a:ext cx="3693548"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Data created per-test</a:t>
          </a:r>
        </a:p>
      </dsp:txBody>
      <dsp:txXfrm>
        <a:off x="5810780" y="39543"/>
        <a:ext cx="3617944" cy="1215052"/>
      </dsp:txXfrm>
    </dsp:sp>
    <dsp:sp modelId="{F9AF3A99-AE99-44D6-8DC6-57E90D064A6E}">
      <dsp:nvSpPr>
        <dsp:cNvPr id="0" name=""/>
        <dsp:cNvSpPr/>
      </dsp:nvSpPr>
      <dsp:spPr>
        <a:xfrm>
          <a:off x="6142332" y="1292397"/>
          <a:ext cx="369354" cy="967992"/>
        </a:xfrm>
        <a:custGeom>
          <a:avLst/>
          <a:gdLst/>
          <a:ahLst/>
          <a:cxnLst/>
          <a:rect l="0" t="0" r="0" b="0"/>
          <a:pathLst>
            <a:path>
              <a:moveTo>
                <a:pt x="0" y="0"/>
              </a:moveTo>
              <a:lnTo>
                <a:pt x="0" y="967992"/>
              </a:lnTo>
              <a:lnTo>
                <a:pt x="369354"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51168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maintain</a:t>
          </a:r>
        </a:p>
      </dsp:txBody>
      <dsp:txXfrm>
        <a:off x="6549489" y="1652863"/>
        <a:ext cx="3882869" cy="1215052"/>
      </dsp:txXfrm>
    </dsp:sp>
    <dsp:sp modelId="{6408AD4A-5D5E-42FC-8CAC-AE3556F03BAA}">
      <dsp:nvSpPr>
        <dsp:cNvPr id="0" name=""/>
        <dsp:cNvSpPr/>
      </dsp:nvSpPr>
      <dsp:spPr>
        <a:xfrm>
          <a:off x="6142332" y="1292397"/>
          <a:ext cx="369354" cy="2581312"/>
        </a:xfrm>
        <a:custGeom>
          <a:avLst/>
          <a:gdLst/>
          <a:ahLst/>
          <a:cxnLst/>
          <a:rect l="0" t="0" r="0" b="0"/>
          <a:pathLst>
            <a:path>
              <a:moveTo>
                <a:pt x="0" y="0"/>
              </a:moveTo>
              <a:lnTo>
                <a:pt x="0" y="2581312"/>
              </a:lnTo>
              <a:lnTo>
                <a:pt x="369354"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51168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Data creation helpers are a must!</a:t>
          </a:r>
        </a:p>
      </dsp:txBody>
      <dsp:txXfrm>
        <a:off x="6549489" y="3266184"/>
        <a:ext cx="3981372" cy="1215052"/>
      </dsp:txXfrm>
    </dsp:sp>
    <dsp:sp modelId="{38A83D63-4421-45E0-9AA4-9FAC3874F6E5}">
      <dsp:nvSpPr>
        <dsp:cNvPr id="0" name=""/>
        <dsp:cNvSpPr/>
      </dsp:nvSpPr>
      <dsp:spPr>
        <a:xfrm>
          <a:off x="6142332" y="1292397"/>
          <a:ext cx="369354" cy="4194632"/>
        </a:xfrm>
        <a:custGeom>
          <a:avLst/>
          <a:gdLst/>
          <a:ahLst/>
          <a:cxnLst/>
          <a:rect l="0" t="0" r="0" b="0"/>
          <a:pathLst>
            <a:path>
              <a:moveTo>
                <a:pt x="0" y="0"/>
              </a:moveTo>
              <a:lnTo>
                <a:pt x="0" y="4194632"/>
              </a:lnTo>
              <a:lnTo>
                <a:pt x="369354"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51168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Teardown / rollback scripts are necessary</a:t>
          </a:r>
        </a:p>
      </dsp:txBody>
      <dsp:txXfrm>
        <a:off x="6549489" y="4879504"/>
        <a:ext cx="3900380" cy="121505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153 118 140 0,'0'-14'52'0,"0"14"-28"0,-6-26 9 0,6 26 25 15,-6-5 0-15,1 0 1 16,-1-4-9-16,1-1-2 16,-1 0-26-16,0 0 5 0,-5 5 1 15,0 0-11-15,-6 10-4 16,1-5-8-16,-1 20-4 16,0-5-3-16,6 20-1 0,0-6 2 15,11 11 0-15,0-6-2 16,11 10 2-16,0-14 1 15,0-5 0-15,1-1 6 16,4-19 4-16,-5 0 8 16,0-20 6-16,0 1-9 15,-5-21-3-15,-1 5-5 16,-5-14-2-16,0 10-3 16,0-1-2-16,0 6-15 15,0-1-7-15,0 5-47 16,0 10-19-16,0 1-21 15,6 9-8-15,-6 0 4 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15-2-15,-5-15 1 16,5 4 0-16,-6-9-7 16,1 0-2-16,-1-10-47 15,1 0-20-15,-1 0-32 0,1-15-10 16,-1-4-3-1</inkml:trace>
  <inkml:trace contextRef="#ctx0" brushRef="#br0" timeOffset="570">29 360 180 0,'-16'-5'68'16,"16"5"-36"-16,-6-30 0 0,1 25 27 0,5-4 2 15,0 4 0-15,0-10-11 16,0 0-6-16,0-4-25 15,0 4 0-15,5-10 1 0,1 6-5 16,16-15 2-16,-6 4-8 16,17 1-1-16,-5 4-2 15,27 6-1-15,-5-1-3 16,21 5 1-16,-10 1-2 16,5 9 2-16,-11 0 0 15,0 20 1-15,-5-1-2 16,5 21 1-16,-5-6-2 0,-1 20-1 15,-5-5 3-15,0 5 0 16,-5-5-1-16,5 15-2 16,-5-5 3-16,-6 5 0 15,-6-10 3-15,-16 14 3 16,0-9 9-16,-16 11 6 16,-1-11-4-16,-16 14 0 15,0-14-9-15,-11 5-2 16,6-10-5-16,-29 5-1 15,7-10-1-15,-28 5-2 16,10-10-2-16,1-4-1 16,6-6-23-16,5-4-7 15,10-6-50-15,12 1-19 16,0-6-35-16,17 1-15 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1189 244 0,'-17'-14'90'0,"17"14"-48"0,0-5-36 16,0 5 22-16,0 5-11 15,0 0 1-15,6 9 0 16,-6 1 3-16,5 14-11 16,1-4 3-16,10 9 3 0,1-3 1 15,10 3-1-15,6 0-4 16,6-9 0-16,-5-6 8 15,5-14 7-15,-6 0 6 16,-6-25 4-16,1 1 0 0,-12-25-1 16,1 9-11-16,-6-15-5 15,0 11-9-15,-6 0-3 16,1 5-4-16,-6-1-3 16,0 6-5-16,0 5-2 15,0 4-35-15,0 5-15 16,0 5-35-16,0 15-13 15,0 0-16-15,5 5-5 16,-5 0 14 0</inkml:trace>
  <inkml:trace contextRef="#ctx0" brushRef="#br0" timeOffset="1157">592 0 316 0,'0'-15'118'0,"0"15"-64"0,0 0-54 0,0 0 21 0,0 5-12 16,0 0-1-16,5 9 11 15,1 1 7-15,-1 19-13 16,1-4 13-16,5 24 4 0,-6-4 0 16,7 28 2-16,-7-14-3 15,6 9 0-15,0-8-12 16,0 13-3-16,0-14-4 15,0 5-1-15,0-10-5 16,0 15-3-16,0-15 2 16,-5 4 0-16,-1-9-1 15,1 1-2-15,-1-11 1 0,1 0 1 16,-1-9-3-16,1-1 0 16,-1-5 1-16,-5-4 0 15,0-1 0-15,6 2 0 16,-6-6 0-16,0-6 2 15,0 1-1-15,0-5 2 16,0 4-2-16,0-4-1 16,0 0 1-16,0-5 1 15,0 0-1-15,0-10 2 16,0 5-2-16,0-15 2 16,0 5-4-16,-6-19 0 15,1 9 1-15,-6-10 2 16,5 1-3-16,1-6-2 15,-1 6 2-15,6-5 0 0,0 4 1 16,6 1 0-16,-1 4-3 16,6-4 2-16,-5 4 1 15,5 0 0-15,0 5 0 16,5 1 0-16,1 4-3 16,5 5 0-16,-4 5 2 15,9 5 0-15,-5 0-2 16,11 10 2-16,-5 0 1 15,-1 14 0-15,-5-4 0 16,0 10 2-16,-5-5-3 16,-1 4-2-16,-4 1 4 0,-1-1 3 15,0-4 3-15,-11-1 1 16,0-4-4-16,-17-1-3 16,0-4 0-16,-16 0 1 15,6-5-1-15,-12-1 2 16,6 1-2-16,-5-10-1 15,5 0-8-15,4 0-5 16,1 0-51-16,6 0-22 16,6 0-53-16,16 5-23 15,0 1 16 1</inkml:trace>
  <inkml:trace contextRef="#ctx0" brushRef="#br0" timeOffset="1652">1277 58 208 0,'-5'-29'77'0,"5"29"-42"0,0-5-17 0,0 5 23 16,0 5-10-16,0-5-1 16,0 15 3-16,0-1 3 15,5 26-19-15,1-6 13 0,5 26 6 16,-6-6 7-16,6 19 4 16,1-9-12-16,-1 20-6 15,-6-15-15-15,6 14-4 16,-5-10-4-16,5 7-1 15,-6-12-8-15,1 1-2 16,-1-10-45-16,-5-9-16 16,0-6-49-16,0-5-17 0,0-5-16 15</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16,5-5-18-16,1 5 7 0,4 0 4 16,-5 0-2-16,1 0-1 15,-1 0-7-15,0 0-3 16,0 0-7-16,1 0-3 15,-1 0-2-15,0 0 0 16,0 0 0-16,7-4 3 16,-7-1-3-16,0 0 0 0,0 0 1 15,-5-5 2-15,0 0-1 16,-1-4 2-16,1 4-2 16,-6-5 2-16,0 0-2 15,-6-4 2-15,1 4-6 16,-1-5-1-16,0 6 2 15,0-1 1-15,1 0-1 16,-1 1-2-16,1 4 3 16,-6 0 2-16,5 5 2 15,-6 0 1-15,1 5-4 16,-5 5-3-16,-2 0 2 16,2 15 0-16,-1-6-1 0,0 16 1 15,0-6 0-15,6 15 3 16,5-4-3-16,6 9 0 15,0-5 1-15,6 5 0 16,0-10-2-16,5 6 1 16,0-11-2-16,0 0 2 15,1-4-2-15,4-5-1 16,1-1 1-16,11-4 1 16,-5-5 1-16,5-5 1 15,-5-1-2-15,5-4 1 16,-5 0-22-16,11 0-9 15,-12 0-28-15,6-9-10 16,-6 4-55-16,1 0-23 16,-6 5 27-1</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74 192 0,'-11'-39'74'0,"11"39"-40"0,-11-25-7 0,5 25 29 16,0-5-11-16,0 0-2 15,6 5-18-15,0 0-5 16,0 5-12-16,0 0-1 0,0 25 3 16,0-1-2-16,0 25 3 0,0-10 0 15,0 39 1 1,0-14-2-16,6 34 1 0,0-20-6 16,0 30-3-1,-1-25 1-15,6 20 0 0,-5-19-1 16,5 9-2-16,0-15 1 15,0 5-1-15,0-14-3 16,0-6 2-16,-6-9-1 16,6-5-2-16,-5-10-28 15,-1-5-12-15,2-4-17 16,-2-11-5-16,1-4-6 16,-1-5-3-16,1-1-2 15,-6-9-16 1,0 0 40-16</inkml:trace>
  <inkml:trace contextRef="#ctx0" brushRef="#br0" timeOffset="345">44 1300 152 0,'-17'5'57'0,"17"-5"-30"0,-16 5 1 0,10-1 27 16,1-4 1-16,5 0 3 16,0 0-12-16,0 0-7 0,0 0-22 15,0 0 2-15,0-4 3 16,0-1-1-16,5 0 1 0,1 0-6 16,10-5 0-16,-5 0-10 15,18-4-4-15,-7 4 0 16,16-10 0-16,-5 5 3 15,18-4 1-15,-12 4-3 16,6 0-1-16,-7 6-3 16,-5-1-3-16,-5 5-38 15,-5 0-17-15,-1 0-44 16,-5 5-16-16,-6 0-16 16</inkml:trace>
  <inkml:trace contextRef="#ctx0" brushRef="#br0" timeOffset="975">567 265 196 0,'-11'-49'74'0,"11"49"-40"0,0-39-9 0,0 34 27 15,0-5-8-15,0 0-4 16,0 5-3-16,0 0 2 16,0 5-22-16,0 0 4 0,5 15 0 15,1 0-3-15,-1 14 2 0,1-4-7 16,5 29-3-16,0-10-3 16,5 24-2-16,-4-9-1 15,5 29 2-15,0-9-1 16,-6 9 2-16,-6-15 0 15,1 17 3-15,-1-17-5 16,6 1-1-16,-5-11 0 16,5-4 0-16,-6-10-2 15,1-5 1-15,0-10 2 16,0-4 2-16,-6-6 1 16,0-9 0-16,0-5-4 15,-6-10-3-15,6 0-3 16,-6-20 1-16,6 6-1 15,0-16 0-15,0 6 0 0,6-16 0 16,0 6-3-16,-1 0 1 16,1 4 2-16,-1 1 3 15,1 5-5-15,-1-1 1 16,1 5-4-16,-1 11 2 16,1-1 5-16,5 25 2 15,0-6 0-15,0 21-2 16,0-6 3-16,0 20 0 15,1-4-1-15,-1 13 1 16,-6-8-4-16,1 8-2 16,-1-8-23-16,1-1-7 15,0-5-46-15,-1-5-16 16,-5-4-48 0,6-16-39-16,-1 1 75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0 243 188 0,'0'-5'71'0,"0"5"-38"0,0 0-23 0,0 0 17 0,0 0-2 16,0 0 0-16,6 0-6 15,-1 0 1-15,1 0-11 16,-1 0-3-16,6 0-2 0,-5 0 0 15,16 0 2-15,-11 0-3 16,5 0 0-16,2 0-1 16,-1 0 1-16,-1 0-2 15,6-10-1-15,-5 0 3 16,5-5 2-16,-6 6-2 16,-5-6-2-16,-5 5 0 15,10-5 1-15,-10 6 1 16,-1-11 3-16,2 4-3 0,-14-3-2 15,2-1 2-15,-17-4 0 16,16 4-1-16,-10 5-2 16,-1 1 1-16,-5 18 1 15,6 1 1-15,-6 20 1 16,5-1-2-16,0 20 1 16,0 2 7-16,6 3 3 15,0-5-2-15,11 10 1 16,0-10-3-16,11-4 2 15,0-6-2-15,23-4 0 16,-6-6-3-16,21-9-1 16,-10-1-1-16,28-18 2 15,-17-1-41-15,-1-10-15 16,-16 5-82 0,18-9-63-16,-13 4 76 0</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0,-5 10 0 15,0-5 0-15,-1 10 2 16,1 5 2-16,-1 4-8 15,6 16-3-15,0-1 5 16,6 20 3-16,0 0 2 16,-1 19 2-16,2-4 4 15,-2 19 6-15,-5-5-5 16,0 15 0-16,0-9-2 16,6 13-1-16,-6-8-6 15,5 4 1-15,-4-10-44 16,-1 5-20-16,0-5-43 15,0 0-62 1,0-9 49-16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96 0,'0'-15'35'0,"0"15"-18"0,11-5-2 0,-11 5 13 16,6-4-7-16,-1 4 1 0,1 4 0 15,-1-4 3-15,1 0-13 16,-1 0 4-16,1 0 2 0,-1 0-4 15,6 0 0-15,-5 0-6 16,5 0 0-16,-6 0-5 16,6-4-2-16,0-1 2 15,1-5 2-15,-7 0 4 16,1-5 2-16,-1 0-10 16,1-5-3-16,-1 0 3 15,-5 1 1-15,0-1 2 16,-5 6 0-16,-1 4-2 15,-5 5-2-15,6 0 1 16,-7 15 1-16,7 0-6 0,-6 14 1 16,0-4 5-16,0 14 6 15,5-4 2-15,1 10 2 16,-1-6-2-16,6 0 1 16,0-4-6-16,0 4-3 15,0-5-1-15,11-4-1 16,-5-1 2-16,10-14 1 15,-5 1-17-15,12-6-7 16,-7 0-23-16,6-5-10 16,0 0-20-1,6-5-43-15,-6 0 29 16</inkml:trace>
  <inkml:trace contextRef="#ctx0" brushRef="#br0" timeOffset="691">634 20 116 0,'11'-15'46'0,"-11"15"-24"0,6-5-2 16,-6 5 21-16,0 0-2 15,0 0 1-15,-6 0-7 0,6 0-3 16,-5 0-16-16,-1 0 0 16,-5 5 0-16,0 0-1 0,-5 10 0 15,-1-1-1-15,0 6 0 16,6-5-2-16,0-1-1 16,0 1-5-16,6 0-3 15,-1 0-5-15,12 0 0 16,-1 0 8-16,12 0 5 15,-1-1 0-15,7-4 2 16,-1 0-2-16,5-5 0 16,-5 0 6-16,0-10 2 15,-5 0-4-15,-1-15 0 16,1 6-6-16,-6-11-2 16,0 5 0-16,-6-5-1 15,1 5-2-15,-1 1 1 16,1 4 4-16,-6 5 4 0,0 1-11 15,0 13-2-15,0-4-1 16,0 20 1-16,0-5-4 16,0 14 2-16,0-4-3 15,5 15 2-15,1-6 5 16,5 15 2-16,0-10 2 16,6 15 2-16,-1-10 1 15,1 6 1-15,-1-6 4 16,-5 1 5-16,0-1 8 15,-11-5 7-15,0-5-8 16,-16 11-5-16,5-11-8 16,-50 1-3-16,6-6-2 0,-44 5-1 15,16-4-25-15,-5-1-9 16,5 1-21-16,0 4-7 16,17-4-31-16,6 5-11 15,10-6-25 1,17-4-39-16,5-6 60 15</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14-1-16,0-5-3 16,0 10-1-16,-1-4-1 15,2 4 0-15,-2-5-20 16,-5 0-9-16,0 0-53 15,0 1-23-15,0-6-55 16</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56 236 0,'0'-51'88'0,"0"51"-48"0,0-10-49 0,0 10 14 16,0 0-38-16,0 0-13 15,6 5-21-15,-6 0-9 16,7 15 20-16,-1 1 8 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4-15,-5-10-5 16,6 6-2-16,-6-10-5 16,0-4-2-16,0-6 12 15,-5-19 5-15,-1-6 3 0,-5-23 1 16,1 4-11-16,-1-29-3 15,-5 4-6-15,-1-14-3 16,1 5 0-16,-1 0 1 16,1 11-30-16,-1 4-11 15,1 4-35-15,-1 5-16 16,-5 6-16-16,6 9-5 16,-6 5-14-1</inkml:trace>
  <inkml:trace contextRef="#ctx0" brushRef="#br0" timeOffset="496">492 212 88 0,'11'0'33'0,"-11"0"-18"0,11 5 0 16,-11 0 13-16,0-5-7 15,0 0-1-15,5 0-1 16,1 0 2-16,-1 4-5 16,1 1 1-16,10-1-10 15,-5 1 2-15,12-5 4 0,-1 0 2 16,5 0 0-16,-5 0 8 16,6-9 5-16,-6 4-13 15,5-14-6-15,-5 4-5 0,1-9-1 16,-6 4-2-16,0-9 2 15,-6 4-2-15,-6 1 2 16,1 4 2-16,-12 0 2 16,1 1-3-16,-6 9-3 15,0 5-3-15,-6 15 1 16,0 0-1-16,-11 29 0 16,6-10 17-16,5 20 7 15,1-5 3-15,16 1 0 16,0-7-10-16,11 1-2 15,0-5-1-15,11-4 2 16,0-6-5-16,12-9-1 16,-6 0-4-16,10-11-3 15,-5 1-47-15,0-5-19 0,-5 0-84 16,10-19-43 0,-5 4 93-16</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0,'0'-49'85'0,"0"49"-46"0,18-20-19 0,-18 20 24 16,5-5-16-16,-5 5-3 16,6 0 0-16,-1 0 4 15,1 10-16-15,-1-5 13 0,-5 29 4 16,0-4-7-16,6 28 0 15,-1-9-5-15,1 35-2 0,-1-16-6 16,6 16-4 0,0-11-1-16,6 10-1 0,-6-14 0 15,0 0 0-15,1-11-18 16,-1-4-5-16,0-10-33 16,-6-4-14-16,1-6-20 15,-1-10-7-15,1-4-12 16,-1-15-24-1,1 0 49-15</inkml:trace>
  <inkml:trace contextRef="#ctx0" brushRef="#br0" timeOffset="281">0 804 248 0,'0'-5'93'0,"0"5"-50"0,0-5-15 0,0 5 32 16,11-5-2-16,-5 0 0 16,16 0-13-16,-5 0-5 15,11-4-22-15,0 4-9 0,5-5-4 16,-6 5-1-16,7 0 0 16,-6 0 0-16,-1 0 0 15,-4 0-31-15,0 1-14 16,-7-1-39-16,1 5-14 15,-6 0-37 1,-6 14-41-16,1-4 68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35 160 0,'0'-15'63'0,"0"15"-34"0,0-15 10 0,0 15 30 16,0-5-9-16,0 5-2 16,0 0-16-16,0 0-4 15,-5 0-21-15,-1 0-1 0,-5 10 0 16,0-5-2-16,0 10 2 16,-5-6-7-16,11 6-3 15,-6-5-3-15,6 5 0 16,-1-6-9-16,6 6-1 15,0 0 4-15,11 4 1 0,0 2 2 16,5-1 2-16,0-6-1 16,1 6-1-16,-1 0 7 15,-6-1 5 1,2-4 7-16,-7 4 5 0,1 1-3 16,-12 9-3-16,6-4-10 15,-17 9-3-15,7-4-16 16,-12 5-8-16,6-6-34 15,-6 1-14-15,12-6-51 16,-1 1-20-16,0-6 5 16</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0 276 0,'6'10'104'0,"-6"-10"-56"0,0 0-32 16,0 0 27-16,0 0 3 15,0 0 7-15,0-6-12 16,0 2-4-16,0 8-21 16,0-4 1-16,0 0 1 0,0 0-6 15,-6 0-2-15,6 0 3 16,-12 0 2-16,7 0 0 16,-1 0 1-16,0 0-6 0,0 0-4 15,6 0-6-15,-5 0-2 16,-1 0-26-16,0 6-11 15,0-6-64-15,6 0-26 16,0 0-45 0</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73 184 0,'0'-24'68'0,"0"24"-36"0,5-30-15 0,-5 30 20 16,0-5-4-16,0 1 1 16,0-1 3-16,0 0 1 15,0 10-20-15,0 14 9 0,0 1 6 16,0-5-4-16,-5 38-2 16,-2-9-11-16,-4 25-5 15,4-10-4-15,-4 9 0 16,6-9-35-16,-2 5-15 15,2-10-78-15,5-5-35 16,0-5 31 0</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0 328 0,'0'-5'123'0,"0"5"-66"0,0 0-33 0,0 0 35 16,0 0-23-16,0 0-5 15,0 5-6-15,0 0 1 16,0 15-14-16,0-4 4 0,0 13 2 16,0-4-8-16,0 15-3 15,0-5-4-15,0 10 0 16,0-10-37-16,0 5-17 15,0-5-69-15,0-11-30 16,0 2-6 0</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70 45 400 0,'0'-5'151'0,"0"5"-82"0,0-10-36 0,0 10 44 16,0 0-46-16,0 0-16 15,0 0-27-15,0 0-10 16,0 0 11-16,0 0-50 0,0 0-18 15,0 0-57-15,0-16-22 16,0 2 35 0</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7-11T01:43:01.5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6658 648 120 0,'5'-10'46'0,"-5"10"-24"0,7-6-8 0,-7 6 15 15,0-5-8-15,-7 0-1 16,2-5-8-16,-16-10-2 16,-6 4-6-16,-12 1 4 0,-28-11 4 15,-38-9-4-15,-20 4-2 16,-34 0-3-16,-45 6-3 16,-21-1 3-16,-32 6 0 15,-40-1 12-15,12 11 7 16,-26 5 2-16,1 10 1 15,6 20-12-15,-6 6-5 16,-7 15-8-16,19 16 0 0,-19 19-2 16,20 32-2-16,33-1-6 15,7 11-4-15,20-5 5 16,11 20 3-16,29 11 1 16,32 14 1-16,38-14 0 15,35-1 0-15,26 36 0 16,34 0 0-16,32-10 3 15,52 5 0-15,47 15-2 16,20-5 0-16,26-5-1 16,60-15 0-16,27-10 0 15,44 9 3-15,36-13-2 16,24-12 1-16,41-10 2 16,6-31 0-16,33-15 0 15,13-15 2-15,20-11-1 0,20-15 2 16,-13-20-2-16,6-11-1 15,-12-15 1-15,-2-15 1 16,-12-26 1-16,-1-16 3 16,-19-24-3-16,-39-27-2 15,-7 6 4-15,-32-5 4 16,-48-11-1-16,-33-15 1 16,-19-16-3-16,-46 6-1 15,-41-6 1-15,-38-14 1 16,-42-16-1-16,-37 0-1 15,-47 5 10-15,-33-5 5 16,-27-10 1-16,-40 10 2 0,-38 10-9 16,-21 6-1-16,-25-1-9 15,-28 0-3-15,-14 5-1 16,-18 21 2-16,-40 10-3 16,7 5-2-16,-34 11-1 15,-13-1 3-15,-13 16-2 16,-27 5 1-16,-11 16 0 15,-30 14 0-15,9 16 2 16,-12 16 2-16,3 24-3 16,-5 12 0-16,27 19-1 15,-6 11-2-15,12 5 3 16,20 20 2-16,-7-5 0 16,41 11-1-16,12 4 1 15,7 21 1-15,33 16-6 0,-20 25 1 16,41-11-1-16,31-9-1 15,28 5 4-15,32 31 2 16,47 14-2-16,38 1-2 16,34 0 2-16,47 25 2 15,46 15-2-15,39-15-2 16,19-10-1-16,36 16 0 16,50 9 3-16,34-10 0 15,7-25 1-15,39 15 2 16,26 1-3-16,27-11 0 15,26-20 3-15,1-27 1 16,52 1-4-16,-6-31-1 0,45 0 3 16,-11-5 1-16,31-20 0 15,-26-11 1-15,40-20-2 16,-46-15-1-16,34-21 3 16,-35-15 0-16,20-26-1 15,-19-10-2-15,-7-5 1 16,-26-11-1-16,-21-4 2 15,-11-21 1-15,-41-25-4 16,-34-32-1-16,-12 17 1 16,-20-1 2-16,-20-15 2 15,-39-17 3-15,-34-14-3 16,-25 16-2-16,-35-6 0 16,-19-15-1-16,-33-15 2 15,-19 15 3-15,-27 0 0 0,-33 0 2 16,-27-15 5-16,-39 10 4 15,-39 25-8-15,-34-4-4 16,-26-1-3-16,-53 0-1 16,-13 10-3-16,-33 21 0 15,-27 16 4-15,-6 4 1 16,-47 1-3-16,20 15 1 16,-51-1-2-16,17 17-2 15,-58 4 0-15,20 16 0 16,-33 9 5-16,25 27 1 15,-18 20-3-15,32 20 1 16,1 16 0-16,26 20 0 16,39 10-5-16,1 16 1 0,45 0 0 15,40 20-1-15,7 36 1 16,32 25 3-16,21-4-2 16,34 9 1-16,23 43-3 15,37 8 1-15,31-19-3 16,26 19 2-16,40 1-2 15,34-10 2-15,45-16 1 16,41 10-1-16,37 11 4 16,22-6 0-16,32-20 1 15,41 6 2-15,7 0-1 16,37-1 2-16,28-25-2 16,-6-21 2-16,45-5 0 15,7-5 1-15,39-16-2 16,14-15-2-16,47-15 1 15,-15-30 1-15,34-27-1 0,-33-30 2 16,19-25 0-16,-25-31 1 16,-14-6 6-16,-26-15 4 15,-40-4 4-15,13-22 1 16,-39-30-10-16,-34-25-3 16,7 15-4-16,-33-11 1 15,-33-19-4-15,-46-28 0 16,-39 22-1-16,-40-25-2 15,-41-31 3-15,-38 25 0 16,-8 62 12-16,-91-72 7 16,-61-5-5-16,-25 26-2 0,-40 25-6 15,-73 5-4-15,-33 10-3 16,-78 0 1-16,125 52-4 16,-259-42-1-16,-38 32 0 15,-1 25 4-15,-47 20-1 16,-32 21-1-16,-7 20 0 15,8 26 0-15,-28 21 3 16,14 24 0-16,32 37 1 16,21 25 0-16,66 11-3 15,45-6 2-15,75 1-23 16,51 0-12-16,66 20-63 16,93-6-26-16,73-35-3 15</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-54 6 356 0,'-13'-7'134'0,"13"7"-72"0,-8-9-48 16,8 9 33-16,0 0-30 16,0 0-11-16,0 0-45 15,0 0-19-15,0 0-55 16,0-6-23-16,0 6 21 16,8 0 11-16</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88 39 440 0,'0'-10'165'0,"0"10"-90"0,0 0-81 0,0 0 30 0,0 0-18 16,0 0-3-16,0-5-55 15,0 1-23-15,0-2-85 16,0 1-36-16,0 0 83 16,0 1 40-16</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15,40 10 1-15,-18 1 0 16,5 8 1-16,-10-4-2 16,12 20-2-16,-13-5 1 15,12 19-1-15,-11-5 2 0,10 25 3 16,-10-5 0-16,-5 20 2 15,-6-10-2-15,-12 9 2 16,-5-9 7-16,-27 15 5 16,-1-16 2-16,-21 6 2 15,5-10-7-15,-28-5-1 16,6-5-7-16,-27 0-3 16,9-5-2-16,-37-4-3 15,11-6-4-15,-6 5 0 16,16-4-27-16,6-6-9 15,12-4-57-15,10 0-23 16,6-6-19 0,38-9-39-16,1 0 66 15</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44 224 0,'6'-29'85'0,"-6"29"-46"0,0-15-10 0,0 15 28 15,0 0-12-15,0 0-3 16,0 5-13-16,0 0-6 15,0 14-13-15,0 1 2 0,5 19 4 16,1-10 1-16,-1 35 1 0,1-10-5 16,10 30 0-16,-5-15-4 15,6 19 2-15,0-14-6 16,0 14-3-16,-6-10 1 16,5 6 2-16,1-16-11 15,-6 2-5-15,1-11-31 16,-6-6-10-16,-1-8-24 15,1-6-7-15,-1-5-31 16,-5-9-41 0,0-6 57-16</inkml:trace>
  <inkml:trace contextRef="#ctx0" brushRef="#br0" timeOffset="308">38 948 256 0,'-16'-5'96'0,"16"5"-52"0,-22 0-16 0,16 0 30 15,6 0-15-15,0 0-2 16,22 0-9-16,-5 0 0 15,23 0-18-15,-7 0-1 0,12 0-2 0,-12 0-4 16,6-5-2 0,-6 0-2-16,0 5 0 0,-4 0-24 15,4 0-11-15,-5 0-85 16,-5 0-36-16,-1 0 13 16</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16,0-10-1-16,5 40-1 15,-5-16-8-15,5 30-1 0,-6-15-10 16,1 20-4 0,-1-13-2-16,1 3-1 0,-1-10-2 15,1 5 1-15,-1-5-11 16,1-9-2-16,-1-10-35 15,-5-10-15-15,0-10-29 16,0-10-12-16,0-5-29 16,0-14-29-1,0 0 69-15</inkml:trace>
  <inkml:trace contextRef="#ctx0" brushRef="#br0" timeOffset="354">22 976 184 0,'-16'-10'68'0,"16"10"-36"0,-6 0 4 0,6 0 30 16,0 0-11-16,0 0-3 16,6 0-5-16,-1 0 0 15,12 0-26-15,-6 0 4 0,22 0-1 0,-6 0-8 16,24-5-2-16,-13 0-6 16,12-5 0-16,-6 0-10 15,0 6-3-15,-4-1-57 16,-7-5-24-16,-6 0-51 15,-4 5-57 1,-1 0 67-16</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23 0 16,-5-8-5-16,6 14-2 16,-6-9 0-16,5-1 1 15,1-9 3-15,-1 5 5 16,-5-10 1-16,0 10 0 16,0-11-5-16,0 1-4 0,0-6-1 15,0 1 1-15,0-9-5 16,0-6-1-16,0-5 4 15,0-4 2-15,0-6 9 16,0 1 2-16,0-5-2 16,0-1-1-16,0 1-8 15,0-5-4-15,0 0 1 16,0-5 0-16,0-1 1 16,-5-4 2-16,-1 0 1 15,1-4 1-15,-1-1-4 16,1-10-1-16,-1 5-1 0,1-9 1 15,5 4-2-15,0-5 2 16,0 1 0-16,0-1 1 16,0 0-2-16,0 1 1 15,0-1 2-15,5 1 2 16,1-1-3-16,5 0-1 16,0 1-1-16,5 4 1 15,-5 0-4-15,6 1 0 16,-6-1 1-16,11 6 0 15,-5-1 0-15,5 6 0 16,0-1 0-16,5 5 2 16,-4 0-3-16,5 5 0 15,-6-5 3-15,0 4 1 16,0 1-1-16,0 5 1 16,0-1-4-16,-5 6 0 0,-6-1 3 15,0 11 3-15,0-1 0 16,-6 1 0-16,1-1-1 15,-1 1 2-15,-5-6-1 16,-5 6 0-16,-1-5 1 16,-16-6 1-16,6 1-3 15,-29 0-1-15,12-6-6 16,-16-4 0-16,9 0 5 16,2-5 6-16,5 0-11 15,-1 0-2-15,7 0-44 16,5 0-20-16,5 0-69 15,6-10-29-15,0 6-16 16</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0-16,6 0-11 16,0 0-3-16,-1 10-23 15,1-1 5-15,0 16 1 0,-6-1-12 16,6 6-7-16,-6-6-1 16,0 2-1-16,0-2-19 15,0 1-9-15,0-6-60 16,0 1-25-16,0-5-53 15</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15,0-3 2-15,-5 3 2 16,-6-4 0-16,0 9 0 15,0-4-3-15,-6 14 1 16,1-10-2-16,-1 11 2 16,1-10 2-16,-1-1 5 15,1-4 1-15,5 4 3 16,0-4-1-16,11 5-1 16,-6-5-4-16,12 4-2 15,-1-5-4-15,11 6 1 16,-5-6-2-16,11-4 0 15,-5 1-1-15,5-7 2 0,-6 1-1 16,1-5 0-16,-6-1-17 16,0-4-6-16,-6 0-46 15,-5 0-21-15,0-5-53 16,-5 5-23-16,-1 0-5 16</inkml:trace>
  <inkml:trace contextRef="#ctx0" brushRef="#br0" timeOffset="610">160 435 176 0,'-5'0'66'0,"5"0"-36"0,-6 0 4 0,6 0 31 16,0 0 0-16,0 0 3 15,0-5-9-15,0 0-1 16,0-5-33-16,0 5 8 0,6-5 2 16,-1 1-8-16,6-1-1 15,-5 5-6-15,10 0-3 16,-5 0-7-16,6 0-4 15,-1 0-6-15,1 5 0 16,-1 0-60-16,0 0-24 16,0 0-108-1,12 0-62-15,-6 0 116 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53 228 0,'-11'-34'85'0,"11"34"-46"0,-12-19-21 0,6 19 23 15,6 0-8-15,0 0 0 16,0 0-5-16,0 0-3 15,0 9-13-15,0 1 8 0,6 20 6 16,0-6-3-16,0 30-1 16,0-10-1-16,-1 20-1 15,-5-5-3-15,0 14 0 0,0-9-7 16,5 19-4-16,2-14 1 16,-2 20 0-1,-5-16-3-15,0 11-1 0,0-16-1 16,0 1 1-16,0-15-33 15,0-5-12-15,0-5-47 16,0-5-21-16,0-10-22 16,0-4-36-1,0-6 62-15</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1-16,5 16-9 16,0-5-6-16,-5 10-2 0,0-1-15 15,0 6-4-15,0-5-65 16,0-6-64 0,0-4 42-16</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84 0,'-14'-22'33'0,"14"22"-18"0,8 5-33 0,-8-5-2 16,6 11-11-16,-6 0-4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12 0-16,0-7-12 15,11 6-2-15,0-6-5 0,6 6 0 16,-1-6 2-16,23 2 0 16,-6-2-3-16,22-9 0 15,-11-1 6-15,17-4 3 16,-6-5-52-16,0-10-23 16,-6 5-71-1,-5-15-36-15,-5 6 91 16</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16,-1-3-2-16,1-2-3 16,-1-5 1-16,18 1-1 15,-7-6 4-15,6-9 2 16,0 0 4-16,6-10 1 16,-6 0-1-16,11-15-1 15,-6 1-5-15,-5-16-1 16,0 6 3-16,-5-10 3 15,-6 3 2-15,-5 2 1 16,-1-1-2-16,-10 1 1 16,-1 4-6-16,-5 1-1 15,0 4-4-15,0 1-1 0,0-1-6 16,0 5-3-16,5 1-54 16,1 9-22-16,-1 0-32 15,6 5-12-15,0 0 16 16</inkml:trace>
  <inkml:trace contextRef="#ctx0" brushRef="#br0" timeOffset="764">647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15 2 16,0-6 3-16,12 19 0 15,-7-9 0-15,12 5 2 16,-6-5 6-16,0 5 2 15,0-5 12-15,-22 4 6 16,0-9-5-16,-22 5-4 16,0-9-9-16,-17-1-4 15,6-4-5-15,-55-6-2 16,16-5-8-16,-33-4-4 0,22-6-17 16,6 6-9-16,10-1-39 15,12-4-15-15,6-5-52 16,16-5-23-16,5-6 32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0 305 88 0,'16'5'35'0,"-16"-5"-18"0,11 29 4 16,-11-24 17-16,6 11-1 16,-1-2 1-16,1 6-6 15,-1-5-2-15,1 4-17 16,-1-4 5-16,1 0 3 0,-1-6 13 15,1-4 6-15,-6 0-13 16,0-10-3-16,0 0-12 16,-6-19-5-16,6 4-2 15,-11-14 1-15,6 5 8 16,-6-11 5-16,5 10 4 0,1-9 1 16,-1 5-5-1,1-1 1-15,-1 6 0 0,6 0 0 16,0 3-9-16,6 6-2 15,-1 1-1-15,12 4 0 16,-6 0-2-16,11 6-1 16,-6-1-3-16,12 5-2 15,-6 0 1-15,5 5-1 16,-4 0-22-16,4 5-8 16,-5 0-40-16,0 5-18 15,0-1-35-15,0 1-15 16,-5 0 25-1</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16,-6-5-1-16,24 11 3 15,-7-6-5-15,16-9-2 16,-10-1 2-16,0-14 0 15,-6 0 1-15,5-15 2 16,-5 5-3-16,-5-19-2 16,-6 4-5-16,-5-9-2 15,-6 4-8-15,-6-9-4 16,1 5-1-16,-6-1 1 0,0 6-1 16,0-1-1-16,0 6-15 15,0 4-7-15,0 0-40 16,0 6-17-16,0 4-25 15,0 5-9-15,0 0-20 16,5 5-26 0,1-1 71-16</inkml:trace>
  <inkml:trace contextRef="#ctx0" brushRef="#br0" timeOffset="1157">1201 83 176 0,'5'-5'68'0,"-5"5"-36"0,6-10 9 0,-6 10 31 15,0 0-5-15,0 0 0 16,0 0-16-16,0 0-4 0,-6 0-27 16,1 0 2-16,-1 0-1 15,1 0-5-15,-12 0 1 16,6 0-1-16,-6 0-1 0,1 0-3 16,-1 10-2-16,1-5-6 15,4 5-1-15,1-1-3 16,5 11-3-16,1-5 2 15,5 4 0-15,0 1 5 16,16 4 2-16,-4-4 0 16,10 0-1-16,-5-6-3 15,5 1-2-15,-5-5 5 16,5-5 4-16,0 0-1 16,0-10 1-16,-6 0-5 15,1-5-1-15,-6 0 1 0,-6-4 2 16,1 4 1-16,-6-5 3 15,0 5-1-15,-6 0 2 16,6 1-4-16,-5 4-2 16,-1 0-2-16,1 10-3 15,-1 0-2-15,12 14-1 16,-1-4 2-16,6 19 0 16,0-4 1-16,11 14 0 15,-5-5 0-15,5 10 0 16,-6-5 2-16,7 10 1 15,-7-10-1-15,1-1 1 16,-6-4 0-16,-6 0 3 16,1 1 1-16,-28-1 1 15,5-5-7-15,-49 10 0 16,16-5 1-16,-32 1 3 0,15-6-7 16,-33-5 0-16,12-4-9 15,-17-1-1-15,12-4-20 16,-1 4-9-16,11-4-29 15,6 5-13-15,11-1-58 16,11 10-22-16,4-4 18 16</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0,0-1 1 16,5-9 4-16,-5 5 1 15,5-1 3-15,0 6-3 16,6-1-2-16,-6 6-1 16,11 9 0-16,-6 0 5 15,6 25 1-15,1-6 4 16,-7 26 1-16,-4-6-1 16,-1 15 1-16,-5-5-4 15,-1 6 0-15,1-6-28 16,-1 0-12-16,-5-10-64 0,0-4-25 15,0-1-57 1,6-9-45-16,-6 0 102 16</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0 176 164 0,'5'-25'63'0,"1"25"-34"0,5 10-14 0,-11-5 18 16,5-5 6-16,-5 0 3 16,0 0-5-16,0 0-2 15,6 0-20-15,-6 0 0 0,5 0 1 16,1 0-6-16,-1 0-3 15,6 0-4-15,0 0-3 16,0 0 3-16,6-5 0 16,-6 0-4-16,6 0 1 15,-6 0 2-15,0-10 3 16,0 6-2-16,-6-10 0 16,1-10 1-16,-6 9 0 15,0 5 2-15,-6 1 1 16,1-1 1-16,-6 10 0 0,0 0 0 15,-6 15 2-15,6 0 10 16,-6 19 7-16,6-4 1 16,0 18 1-16,0-9-5 15,0 15-3-15,6-5-11 16,10 5-6-16,6-10-3 16,6-5-1-16,-1-5 2 15,18-9 1-15,-7-6-21 16,23-9-8-16,-12 0-64 15,23-20-29-15,22-4-53 16</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3.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77 168 0,'-12'-11'63'0,"12"11"-34"0,12-10-1 0,-12 10 27 16,0-5-6-16,0 5-1 15,-6-5-10-15,6 0-1 16,-12 0-21-16,7 5 4 0,-13-5 1 15,1 5 2-15,-6 5 3 16,6 0-8-16,-12 10 0 16,6-5-9-16,0 11-3 15,0-1-3-15,11-4-3 0,7-1 1 16,10 26-1-16,1-5-3 16,17 5 2-16,-5-6 1 15,16-14 0-15,-5-6 4 16,0-35 2-16,-6 4 13 15,0-4 7-15,0-16 2 16,-6 0 1-16,-6-5-12 16,-11 16-5-16,0 4-10 15,-5-4-1-15,5 4-39 16,-6 1-14-16,0 5-53 16,0-1-24-16,1 1-39 15</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0-3-16,12-5 1 16,-1 6-4-16,6-6 0 15,-12 0-23-15,-5 0-12 16,6 0-30-16,-12-4-11 16,1 4-30-16,-6-5-12 15,1 0-29 1,-1-4-25-16,-5-1 80 0</inkml:trace>
  <inkml:trace contextRef="#ctx0" brushRef="#br0" timeOffset="720">634 108 196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3-15,6 15 2 16,-7 0 4-16,6 19 2 0,-5-4-8 15,-1 14-1-15,1-5-22 16,-1 10-9-16,-5-9-58 16,0-1-24-16,-5-5-44 15</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25 3 0,-1-11 7 15,17 15 3-15,-5-10-16 16,10 5-5-16,-5-9 2 0,17-6 3 16,-11 1 10-16,16-30 7 15,-5 0-3-15,5-30-2 16,-11 10-6-16,1-19-2 15,-7 5 3-15,-10-12 1 16,-1 7-3-16,-10-5 1 16,-1 10-7-16,1-1-3 15,-6 6-3-15,0 4 0 16,0-1-9-16,0 7-1 16,0-1-23-16,0 10-8 15,0 0-31-15,-6 5-13 16,6 0-41-16,0 5-15 15,0 0-8 1</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21 260 0,'11'-10'96'0,"-11"10"-52"16,6-6-27-16,-6 6 27 0,0 0-5 16,0 0 1-16,0 0-2 15,0 0-2-15,0-5-19 16,0 5 7-16,-6 0 6 0,1 0-10 15,-1 0-1-15,1 0-11 16,-1 5-5-16,0-5 2 16,1 6 1-16,-1-1-5 15,1 0 0-15,-1 1 1 16,6-1 3-16,0 0 0 16,6 0 2-16,-1 0 5 15,1-5 4-15,-1 0-4 0,-5 0-2 16,0 0-3-16,0 0-2 15,0 0-10-15,0 0-4 16,0 0-57-16,-5 0-26 16,-1 0-90-1</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24 288 0,'11'-14'107'0,"-11"14"-58"0,0-10-35 0,0 10 28 16,0 0-19-16,0 0-2 15,0 5 0-15,0 0 1 16,-6 14-11-16,1-4 15 0,-13 19 8 16,13-4-3-16,-6 14-1 15,0-5-5-15,-6 20-2 16,5-10-12-16,-4 15-7 16,5-10-5-16,-1 5 0 15,0-5-43-15,-4-5-18 16,5-10-68-16,11-9-30 15,0-6 12 1</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16 256 0,'5'-14'96'0,"-5"14"-52"0,0 0-10 0,0 0 34 16,-5 5-24-16,5 0-8 16,0 9-8-16,0-4-1 15,0 15-15-15,0 0-2 0,0 24 0 16,0-10-4-16,5 21 2 15,1-11-5-15,0 16 0 16,-1-11-10-16,1-4-3 16,-1-1-46-16,1-10-18 15,-1-9-41-15,1-5-16 16,-1-6 17 0</inkml:trace>
  <inkml:trace contextRef="#ctx0" brushRef="#br0" timeOffset="260">66 135 384 0,'-16'0'143'0,"16"0"-78"16,-6 0-36-16,1 0 41 0,5 0-16 16,0 0-2-16,11 0-5 15,0 0-2-15,22-5-25 16,-6 5-1-16,7-5 0 0,-7 0-11 15,13 0-2-15,-7 1-4 16,11-1-2-16,-6 5-8 16,1 0-5-16,-6 0-24 15,-5-5-9-15,-1 5-29 16,1-5-12-16,-6 5-31 16,-6 0-11-16,1 0-28 15</inkml:trace>
  <inkml:trace contextRef="#ctx0" brushRef="#br0" timeOffset="591">61 644 288 0,'-33'40'107'0,"33"-40"-58"0,-22 10-7 0,16-5 42 0,6-1-33 16,0 1-11-16,11 0 7 15,-5 0 5-15,32-5-27 16,-5 0 13-16,11 0 3 0,-5 0-8 16,28-5-4-16,-12 0-15 15,34 0-6-15,-18 1-5 16,12-1-3-16,-11 0-10 15,-5 0-4-15,-12 0-33 16,-6 0-12-16,-16 0-64 16,6 0-26-16,-11-1-41 15</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4264 454 40 0,'-27'-34'16'0,"10"29"-8"0,1-5-7 0,-1 10 5 15,-5 0-3-15,-11 0 0 16,-11 0-1-16,-17 5 1 16,-16-5 7-16,-22-5 3 15,-6 0 0-15,-5 0 0 16,-17 5-7-16,-11-5-2 16,-16 0-2-16,0 1 1 15,-6 4-2-15,-11 0-1 16,0 0 7-16,0 0 3 15,11 14-5-15,-11 6-3 16,-5-1-1-16,5 6-1 0,6 24 0 16,9 15 0-16,2 4-3 15,-6 1 2-15,11-1 1 16,6 1 2-16,16 9-1 16,12 11-1-16,-7 13-2 15,6 16-1-15,23-5 6 16,5-10 3-16,16 4-3 15,33 1 0-15,23 5-1 16,27 9 1-16,22-4 0 16,11-5 3-16,28-25 1 15,16-5 1-15,39 0-2 16,10-9 1-16,23-5-2 16,28-1 0-16,16-4-3 15,16 0 1-15,29-6 0 0,5-14 5 0,27-4 3 16,17-11-2-16,5-9 2 15,16-11 0-15,7-13 3 16,26-6-3-16,-4-15 1 16,26 1-5-16,-9-1 1 15,10-4-5-15,5-1-2 16,1-4 0-16,5 5-1 16,-6-6 2-16,6 1 1 15,0 5-4-15,6-1 1 16,5-9 0-16,-6 5 2 15,-21-10-1-15,-12 0 2 16,-11-10-2-16,-16-5-1 0,-11 0 3 16,-34-4 0-16,-20-1 3 15,-29 10 1-15,-11 5-1 16,-33 0-1-16,-28 5-1 16,-27-10 2-16,-22 0 6 15,-28-10 2-15,-22-9-3 16,-27-15-1-16,-28-1-9 15,-33-4 0-15,-39 5-3 16,-38 0 0-16,-34-5 2 16,-59-15 0-16,-29-14 0 15,-33 14 2-15,-32 0-6 16,-35 15 1-16,-15 15 1 16,-44 9 3-16,-6 5-2 15,-105-19-2-15,17 19 2 0,17 1 2 16,16-1 0-16,26 15-1 15,13 5-2-15,21 9 1 16,23 26-23-16,5 4-10 16,28 19-37-1,-11 11-57-15,16 14 28 16</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3879 436 4 0,'-16'-14'5'0,"10"9"-2"0,1-5-6 16,-1 5 2-16,-5 0 3 15,0 0 1-15,-11-4-1 16,-5-1-2-16,-12 0 1 16,-11 0-1-16,-10 0 0 15,-17 5 0-15,-1 1 0 16,-5 4 0-16,0 4 4 16,-5 1 2-16,-11 0 2 15,-12-5 0-15,-4 5-7 16,4 0 0-16,-4 5-1 15,4 5 2-15,-10-6-3 16,-6 1 0-16,6 0 1 0,5 0 0 16,6 9 0-16,-6 6 0 15,-5-1 0-15,-11 1 0 16,5 4-3-16,6 6 2 16,10 4 1-16,7 20 0 15,-1 14-3-15,-5 5 2 16,5 1 1-16,-5 9 0 15,11-19 0-15,10-6 2 16,7-4-3-16,10 5-2 16,6 0 10-16,11 19 5 15,0 5-3-15,5 5-3 16,6-5-6-16,5-4 0 0,12-6 0 16,10 0 2-16,12-4 5 15,10 10 6-15,6 4-3 16,11 1 2-16,11-1-3 15,11-10 2-15,12 1 3 16,15-6 1-16,17-4-6 16,6-6-3-16,5-4 1 15,12-5 2-15,10 5-2 16,22 9 1-16,12-9-3 16,4-10 2-16,18 0-4 15,60 5 0-15,-22-15-1 16,5-4 1-16,12-1 0 0,-12 0 3 15,-10-9 1-15,16 4-1 16,5-9 1-16,-16-6-2 0,18 6 0 16,26-10-1-16,-17-5 2 15,17 9-3-15,6-4-2 16,-11-5 2-16,10 5 0 16,-5-10-1-16,-11 0-2 15,22 5 3-15,-22-10 0 16,-16 0 1-16,10 0 0 15,6-10 4-15,-5-9 5 16,22-5 2-16,-1-11 0 16,12-4-5-16,16-10-4 15,-16-4-3-15,-6 9-3 16,-6 4 5-16,-27 1 4 0,-27 5-10 16,-6 10-1-16,-11 4 3 15,-23-4 1-15,-26 4 0 16,-16 1 1-16,-13 4 4 15,1-9 4-15,-17-10 0 16,0-5 1-16,-16-15-2 16,-6-10 1-16,-16-4 0 15,-17 4 3-15,-16-4-1 16,-17 4 2-16,-11 0-10 16,-22 1-6-16,-17-11-2 15,-22-20-1-15,-10-13 0 16,-12-1 0-16,-11 10 0 15,-21 10 3-15,-34 10-2 16,-23-1 1-16,-16 1-7 16,-32 0-4-16,-17-5 0 15,-22 4 2-15,-11-9 2 0,5 5 3 16,-16 10 2-16,0 4 2 16,-6 10-1-16,-27-9-1 15,-28 4-4-15,-32-4 0 16,-18-6 2-16,28 6 3 15,23-5-3-15,-1 4 0 16,17 20-17-16,-6 5-8 16,17 15-25-1,-11 14-52-15,-6 15 18 16</inkml:trace>
  <inkml:trace contextRef="#ctx0" brushRef="#br0" timeOffset="5044">19723 1157 112 0,'-5'-88'44'0,"-6"63"-24"0,-6-9-17 16,6 24 10-16,-5 0-13 16,-1 0-2-16,-5 1-8 15,-6 4-2-15,-10 0 7 16,-34 5 2-16,-27-10 0 16,-17 0 2-16,-11 0 1 15,-38-9 0-15,-28-1 0 16,-5 5 2-16,-45-4 5 15,1-1 4-15,5 20-6 0,-28 5-1 16,11 10-4-16,11 14-1 16,-11 15-1-16,6 10 0 15,17 15 0-15,-6-5 0 16,11 9 2-16,11 10 2 16,33 30-3-16,11 10 0 15,11-6-1-15,17 1 0 16,22-1 2-16,27 16 2 15,28 19-1-15,33-14-1 16,33-16-2-16,33-4 1 16,22-6 7-16,33 6 4 0,44 9-1 15,34-4 2-15,21-15-8 16,56-5-2-16,27-10 3 16,49-5 2-16,18-10-2 15,43-9-1-15,45-1 3 0,22-14 3 16,44 5 5-16,32-5-6 15,28-5-2-15,6-10-1 16,5-9-1-16,6-6-2 16,11-4-2-16,-33-10 1 15,-6-15 1-15,-6-15 1 16,-32-4 1-16,-21-16 6 16,-24 1 4-16,-32-15-1 15,-29 5 0-15,51-10-3 16,-83-9-1-16,-56-6-5 15,-48-19-3-15,-57-14 4 16,-48-6 1-16,-45 10 4 0,-49 15 4 16,-39-15-10-16,-61-25-2 15,-38-19-4-15,-44 10-2 16,-67 10 0-16,-38 4 3 16,-60 1-2-16,-29-21 1 15,-59-4 0-15,-51 19 0 16,-5 6 0-16,-22 24 0 15,-5 10 2-15,-29-5 2 16,-10 4-3-16,-6 21-2 16,17 14 4-16,-11 10 1 15,27 19-11-15,1 11-7 16,10 14-20-16,28 19-7 0,17 20-42 16,38 1-22-1,50-26 54-15</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819 126 172 0,'0'-34'66'0,"0"34"-36"0,-22-25 0 0,17 25 26 15,-6-10-15-15,-1 1-6 16,1-1-1-16,0 0 1 16,-6 0-19-16,6 0 0 0,-17 5 0 15,6 1-4-15,-11 8-2 16,6 1-3-16,-17 15-2 16,5-5-3-16,-22 24 1 15,5-10 0-15,-10 15 1 16,11-9-5-16,5 9 1 15,6-10-2-15,17 5-2 16,4-9-2-16,35 9 1 0,-7-5 3 16,34 10 1-16,-6-9 1 15,11 14 0-15,-11-10-3 16,17 5 2-16,-12-5 1 16,6 5 0-16,-4-10 13 15,-7 11 6-15,-6-6 15 16,-15 10 8-16,-7-5-13 15,-22 10-7-15,6-10-11 16,-27 5-5-16,5-5-3 16,-45 0-3-16,11-5-21 15,-10 0-11-15,11-4-37 16,5-1-16-16,11-5-39 0,17 11-15 16,5-11 26-1</inkml:trace>
  <inkml:trace contextRef="#ctx0" brushRef="#br0" timeOffset="527">1184 978 212 0,'0'-19'79'0,"0"19"-42"0,-11-20-21 15,5 20 22-15,1-5-5 16,-1 0 1-16,-10 1-8 16,5-1-4-16,-17 5-12 15,6 0-2-15,-11 14 2 0,5-4-8 16,-11 24-3-16,6-4-3 16,11 14 3-16,5-5 0 0,17 20 3 15,0-10-6-15,28 0 1 16,-6-10 1-16,11-14 3 15,-5-1 6-15,6-24 6 16,-7 0 13-16,-5-24 8 16,0 4-3-16,-11-19 2 15,0 9-10-15,-5-9-4 16,-1 5-14-16,-10-5-2 16,-1 4-43-16,-5 6-15 15,6 5-61-15,-6 4-24 16,5 5 6-1</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16,1 11 0-16,-1-1 5 15,0 10 1-15,0 0 2 16,1 25 2-16,-1-5-3 0,-6 24-2 15,1-4 0-15,-6 19-1 16,0-10 0-16,-6 15 0 16,1-10-20-16,-1 10-7 15,1-10-43-15,-1 0-20 16,-5-10-24-16,0-4-9 16,0-6 20-1</inkml:trace>
  <inkml:trace contextRef="#ctx0" brushRef="#br0" timeOffset="480">929 1117 200 0,'5'-20'77'0,"-5"20"-42"0,0-14-19 0,0 14 24 16,0 0-3-1,0 0 2-15,0 4-15 0,0 1-4 16,0 15-12-16,0-5-1 0,6 14 0 16,-1-4-3-16,17 9-3 15,0-5 0-15,23 1-1 16,-12-6 0-16,16-14 0 16,1 0 11-16,-6-15 5 15,-5 0 3-15,-6-24 1 16,-6 4-9-16,-5-9-2 15,-5 4-3-15,-1-9 1 16,-5 10-24-16,1-1-10 16,-1 1-34-16,-5 4-13 15,-1 6-32 1,1 9-46-16,-1 5 49 16</inkml:trace>
  <inkml:trace contextRef="#ctx0" brushRef="#br0" timeOffset="901">1928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2247 93 308 0,'0'-64'115'0,"0"64"-62"0,-5-19-29 0,5 19 33 15,0-5-14-15,0 0 0 16,0 5-18-16,0 0-7 16,0 5-11-16,0-5 4 0,0 14 2 15,0 1-2-15,0 19-1 16,0-4 0-16,0 19 1 16,0-5 1-16,0 10 2 0,0-5-1 15,5 14 2-15,1-9-8 16,-1 10-2-1,1-10-1-15,-1 15 0 0,1-16 0 16,-1 16 2-16,1-10-3 16,5 9 0-16,-6-9 3 15,2 0 3-15,-2-10-4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1.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1065 26 224 0,'-6'-10'85'0,"1"10"-46"0,5 0-13 0,0 0 29 16,0 0-18-16,0 0-6 16,0 0-12-16,5 5-4 15,1 5-9-15,0 5 9 0,5 21 5 16,1 31 1-16,-1-1 2 16,1-10-2-16,5 36-1 15,0-15-4-15,6 51-2 16,-5-21-2-16,10 36 2 15,24 62-3-15,-23-82 1 16,-6-21-9-16,0 26-4 0,0-21 4 16,0 11 5-16,-6-21-4 15,0 0 0-15,1-15-33 16,-7-11-13-16,1-9-32 16,-7-16-13-16,1-10-27 15,0-21-11-15,-6-5 15 16</inkml:trace>
  <inkml:trace contextRef="#ctx0" brushRef="#br0" timeOffset="435">115 588 228 0,'-80'-5'85'0,"80"5"-46"0,-29-10-8 0,23 10 32 16,6 0-29-16,0 0-8 0,17-5 4 16,1 0 1-16,22-26-15 15,46-25 8-15,46-5 4 0,29 15-11 16,-11-16-2-16,0 16-7 16,6 10-3-16,-1 6 0 15,-11 4-1-15,-23 1 0 16,-18 4 0-16,-11 1 2 15,-17 4 3-15,-12 1-39 16,-11 5-19-16,-6-6-58 16,0-4-22-16,-6-6-14 15</inkml:trace>
  <inkml:trace contextRef="#ctx0" brushRef="#br0" timeOffset="1456">2447 1509 156 0,'5'-16'60'0,"-5"16"-32"0,0-10-2 16,0 10 25-16,0 0-5 16,0 0 0-16,-5-5-6 15,5 0-1-15,-6 0-21 16,0 0 7-16,-11 0 3 0,5-1-9 16,-16 6-1-16,5 0-4 15,-24 6-1-15,13-1-7 0,-6 15-4 16,5 1-1-16,6 4-1 15,6-4 0-15,12 45 0 16,5-10-5-16,29 11 1 16,-6-11 2-16,24-10 1 15,-7-5 1-15,12-16 2 16,-6-4-1-16,1-21 2 16,-7 0 13-16,-5-31 7 15,-6 6-3-15,-6-11-1 16,1 5-9-16,-13-15-2 15,1 5-6-15,-6 0-2 16,0 6-11-16,-6 4-5 16,1 5-41-16,5 6-17 0,0-1-26 15,5 6-8-15,1 5-19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21 4-16,5-6-3 15,6 1-3-15,0-6-5 16,0-4-2-16,0-6 1 15,6-4 0-15,-1-6-2 16,6-4-2-16,0-5-4 16,11-10-2-16,-5 0-35 15,5 0-15-15,-6 0-48 16,-5-5-20-16,11 0-33 16</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0,'-5'-30'110'0,"10"35"-60"0,2-5-17 0,-7 0 38 15,0 10-33-15,6 14-10 16,-6 6-16-16,0 15-4 16,0-11-4-16,0-5-5 0,0 16-2 15,0-10-58-15,0 4-24 16,0-10-76 0</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259 100 312 0,'0'-21'118'0,"6"16"-64"0,-12-9-39 0,1 9 31 15,-1-5-10-15,1 5 10 16,-29-6-14 0,1 1-18-16,-1 5 3 0,6 15 0 15,-1 6-9-15,2 4-2 16,5 4-4-16,4 6-2 15,2 11 1-15,16-2-1 0,16 1 0 16,2-6 0 0,9-8 0-16,8-16 2 0,3-10 8 15,2-15 3-15,-7-16 2 16,-5-14 4-16,-6 6-9 16,-11 4-1-16,-4 6-16 15,-2 3-8-15,1 6-30 16,-6 1-13-16,0 3-41 15,0 6-17-15,5 1-31 16,1 4-24 0,-1 0 84-16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0,-6-4 3 16,0-5-7-16,0-6-1 15,0 1-12-15,0-5-3 0,0-5-5 16,6-10-1-16,-6-5 1 16,5-10 0-16,1-10 0 15,-6-14 2-15,5-1-3 16,6 1 0-16,12-5-1 16,-6 0-2-16,-1 5 3 15,6 9 2-15,-5 6-2 16,-1 9-2-16,1 15 15 15,-1 15 6-15,2 9 3 16,-2 6 2-16,-5 14-4 16,12 0-2-16,10 15-7 15,-11 0-4-15,0-5-1 0,-5-10 1 16,0-5-27-16,-6-9-11 16,0-11-74-16,0 1-34 15,5-10-33 1</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166 837 188 0,'5'-15'71'0,"-5"15"-38"0,6-9 8 0,-6 9 31 15,0 0-8-15,0 0-2 0,0 0-7 16,0 0 0-16,0 0-30 16,0 0 3-16,-6 0 3 0,1 0-8 15,-17 0-4-15,16 0-6 16,-10 9-3-16,-1 1-4 15,-5 5-1-15,6 0-1 16,-1 9 2-16,0-4-3 16,6 8 0-16,0-3-3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15,-6-12 3-15,6 26 1 16,0-15-14-16,6 25-4 15,-1-20-9-15,6-4-4 16,-5-11-19-16,5-5-6 16,-6-10-33-16,-5-9-12 15,-5-9-21-15,5-11-8 16,6-4 4-16,-6-6 3 16,-6-4-1-1</inkml:trace>
  <inkml:trace contextRef="#ctx0" brushRef="#br0" timeOffset="614">530 925 212 0,'-23'-14'82'0,"23"14"-44"0,-16 0 19 16,10 0 42-16,1 0-26 16,-1 0-9-16,6-5-10 15,0 5 0-15,11-10-29 16,0 0 3-16,12-5 3 0,-12 6-13 15,27 4-2-15,-10 0-10 16,5 0-2-16,0 0-48 0,5 0-23 16,-10 0-74-16,5 0-31 15,-5 0 7 1</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0,12 0 0 16,-6-5-6-16,5 0-3 16,0 0 3-16,0 0 4 15,-5 0-7-15,6-5-1 16,-7 0 1-16,1-10 3 16,-1 6 0-16,-5-6 2 15,0 0-4-15,-5 0 0 16,-1 1 1-16,-5-6 2 15,0 5-1-15,-5 1 2 16,-1-1-2-16,-5 10 2 16,0 0-2-16,-11 15 2 15,6-5 2-15,-7 10 2 0,7-1 1 16,-2 21 0-16,7-6 5 16,6 15 3-16,5-5-4 15,5 6-1-15,1-5-9 16,10-6-2-16,-4-5-2 15,5-4-2-15,0-6-10 16,5-14-6-16,0 0-32 16,5-15-14-16,2 5-58 15,4-14-25-15</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6.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72 160 0,'0'-21'63'0,"0"21"-34"0,0-25-5 0,0 25 24 0,0-10-9 16,0 4-2-16,0 1-4 16,0 0-1-16,12 15-17 15,-1 1 9-15,1 35 5 0,-1 0 5 16,1 41 4-16,-1-16-10 15,7 47-4-15,-7-21-8 16,6 31-2-16,-5-21-11 16,5 26-1-16,-5-15-2 15,5 4 2-15,-6-19-6 16,1-1 1-16,-1-10-37 16,-5-15-15-16,0-11-43 15,0-5-16-15,-1-9-21 16</inkml:trace>
  <inkml:trace contextRef="#ctx0" brushRef="#br0" timeOffset="645">512 1483 144 0,'6'-21'55'0,"-6"21"-30"0,6-20-1 16,-6 20 22-16,0-10 5 16,0 0 7-16,0-1-6 15,0 1-2-15,-6-5-27 16,6 5 10-16,-6-1 7 0,1 1-8 16,-1 0-1-16,0 5-7 15,0 0-3-15,1-6-7 0,-7 11-4 16,1 0-1-16,-7 21 1 15,1-11-3-15,0 16-2 16,0-6-5-16,-1 16-2 16,1-5 1-16,6 9 2 15,-1-4 0-15,12 10-1 16,0-5 3-16,12 0 0 16,-1-5-6-16,6-5-2 15,-5-6 2-15,5-15 3 16,0 1 3-16,1-27 3 15,-1 6 3-15,0-26 2 16,-5 6-1-16,-1-11-1 16,-5 5 1-16,0-5 4 15,-1 5-4-15,-5 5 0 16,0 6-6-16,0-1-3 0,0 6-16 16,0-1-7-16,0 6-47 15,0 5-17-15,0 0-42 16,0 5-15-16,0-1-2 15</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16,6-10-5-16,17 25-1 16,-1-16-2-1,12 20 0-15,-1-9 0 0,17 0 0 16,-5-10-2-16,27-15 1 16,-11-10 1-16,17-34-1 15,-6-1 6-15,-6-28 3 16,-5-1 1-16,-16-24 0 15,-1 5 1-15,-32-15 1 16,10 9-1-16,-10-14-1 16,-1 10-10-16,1 0-2 15,-1 10-27-15,1 0-10 16,5 4-62-16,0-4-26 16,0 10-30-16,5 9-41 15,6 1 79-15</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41 3 16,0-11-6-16,0 24-1 15,0-9-2-15,0 10-2 16,0-15 1-16,0-1-1 16,0-9-18-16,0 6-5 15,0-11-38-15,0-1-15 16,0-8-40-16,0-11-16 15,0-4-10 1,5-10-17-16,-5-1 74 16</inkml:trace>
  <inkml:trace contextRef="#ctx0" brushRef="#br0" timeOffset="373">151 838 236 0,'5'-14'90'0,"-5"14"-48"0,6-15 2 15,-6 15 38-15,0-5-11 16,0 0-4-16,-6 0-14 16,6 0-4-16,-5 0-27 15,-1 0 0-15,-5 5 2 0,0 0-7 16,-5 15-2-16,5-5-6 16,0 10-1-16,0-6-5 15,5 16-2-15,1-6-5 16,10 16 0-16,-5-10 0 15,17 4 2-15,-6-5-1 0,11-9 1 16,-6-5 2-16,6-20 0 16,0 0 6-16,-11-10 4 15,0 1-3-15,-5-6 1 16,-1 0-1-16,-5-4 1 16,0 4-4-16,-5-5-3 15,-1 5-18-15,1 5-9 16,-1 1-41-16,1 4-20 15,-1 0-62-15,6 5-26 16,0 0 29 0</inkml:trace>
  <inkml:trace contextRef="#ctx0" brushRef="#br0" timeOffset="841">554 824 376 0,'-5'0'140'0,"5"0"-76"0,0 4-39 0,0-4 38 16,-6 5-25-16,6 0-9 16,0 10-11-16,0-5-2 15,0 4-9-15,0 1 0 0,17 16 3 16,-6-7-4-16,11 25-1 16,-6-10 4-16,1 15 2 15,-1-10 0-15,1 0 3 16,-6-4 6-16,-6 5 4 15,1-11 1-15,-17 5 2 16,0-10-11-16,-33 6-2 16,5-6-8-16,-27 2-2 15,11-7-4-15,-11 1-1 16,10-6-10-16,1-4-5 16,11 4-28-16,-1-9-11 15,7 0-88-15,5-10-37 16,5 0-15-16</inkml:trace>
  <inkml:trace contextRef="#ctx0" brushRef="#br0" timeOffset="1121">653 322 484 0,'-11'-30'181'0,"11"30"-98"0,-5 10-81 0,5-5 36 16,0-10-50-16,0 5-15 15,0 0-59-15,0 0-24 16,0 5-47-16,0 0-17 15,0 10 67-15,0-6 34 16</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45 158 124 0,'22'-14'46'0,"-22"14"-24"0,17-15 14 0,-17 15 27 16,5-16 9-16,1 1 3 16,-1-9-7-16,1 4-5 15,-6 6-35-15,0 4 10 0,-11 0 3 0,5 0-17 16,-10 10-6-16,5 0-11 16,-6 20-5-16,5-1-4 15,1 11 1-15,0-6-4 16,6 12 1-16,-1-7-3 15,12 0 2-15,-1-4 3 16,12-10 3-16,-5-6 11 16,4-13 7-16,1-1-6 15,-1-25 0-15,1 6-3 16,-5-11 1-16,-1 5-8 16,-6-4-4-16,1 4-31 15,-1 6-14-15,-5 4-47 16,0 15-20-16,0 0-47 15,0 5-26-15,0 0 93 16</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28 182 212 0,'-5'19'82'0,"5"-19"-44"0,5 0-33 0,-5 0 19 16,6 0-9-16,-1 0 2 16,6 0-4-16,-5 0 0 15,10 0-7-15,1 0 0 0,0 0 1 16,-1 0 1-16,1-10 0 15,-6 6-4-15,0 4-3 16,0 0 2-16,0-15 2 16,-6 0 2-16,1 0 1 15,-1 1-4-15,1-6-1 16,-1 0 3-16,-5 0 1 16,0 5 3-16,-5-4 1 15,-1 4 6-15,-10 5 1 16,5 0-7-16,-11 15-4 15,0 0-4-15,-6 25-3 0,6-6 5 16,-6 15 1-16,6-3 9 16,6 8 2-16,5-5-2 15,16 5-1-15,-5-10-8 16,17 2-2-16,-1-7-2 16,12-5 1-16,-6-4-4 15,0-10-2-15,0 0-29 16,6-10-14-16,-6 0-49 15,5 0-20-15,-5 0-18 16</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0 252 192 0,'6'16'71'0,"-6"-16"-38"0,11 20-25 0,-11-16 16 15,5 6-1-15,1 0 1 16,-1 0 6-16,1 0 4 15,-1-5-18-15,1-1 13 0,-6-4 7 0,0 0-13 16,-6-9-2-16,1 4-18 16,-1-15-4-16,1 5 2 15,5-14 3-15,0 4-6 16,0 0 0-16,0 1 2 16,5-6 4-16,1 6 1 15,5-1 2-15,0 0-4 16,5 5-2-16,1 5-3 15,11-4-1-15,-6 4 2 16,11 5 2-16,-6 5-22 16,6 5-11-16,-5 0-49 15,-1 0-23-15,-5 0-19 16</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8.3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67 188 0,'0'-10'71'0,"0"10"-38"0,6-5-19 0,-6 5 20 16,0 0 5-16,0 0 3 16,0-5 4-16,0-1 1 15,0 1-25-15,0-1 9 0,0 1 6 16,0 0-3-16,-6 0 3 15,1 0-10-15,-1 0-4 16,0 0-9-16,-5 5-4 16,-1 0-5-16,0 10-2 15,1-5-1-15,-1 16 1 16,1-5 0-16,-6 15 1 16,5-6 0-16,1 7 0 15,-1-7-2-15,6 11 1 0,1-4-2 16,5 4 2-16,0-6-2 15,5 2-1-15,1-6-2 16,6-6 1-16,-1-4 1 16,6-5 2-16,-5-1-1 15,5-10-1-15,0 0 1 16,7-10-1-16,-7 4 0 16,0-10 0-16,0 1 2 15,1-16 3-15,-8 6-4 16,2-7-1-16,-1 6 0 15,1-4 0-15,-7 3-3 0,1 1 2 16,0 6 1-16,0 0 2 16,-1 3-1-16,1 7 2 15,-6 0-4-15,6 20 0 16,-6-5 3-16,6 27 1 16,-1-7 3-16,1 16 1 15,0-4-3-15,0 9-3 16,-1-4-3-16,7-1 1 15,-6-4-8-15,5-7-2 16,1 2-47-16,-1-12-19 16,-5 1-49-16,5-16-19 15,-5-5 1 1</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28 0-16,-5-3-1 16,10 9 2-16,-5-15-5 15,6 11-3-15,-1-16-3 16,1 11-3-16,-1-12-21 15,-5-8-11-15,0-5-26 16,0-10-11-16,-5-5-27 16,5-14-10-16,0-6-7 15</inkml:trace>
  <inkml:trace contextRef="#ctx0" brushRef="#br0" timeOffset="302">28 775 248 0,'-11'0'93'0,"11"0"-50"0,-6 0-6 0,6 0 34 16,0 0-15-16,0 0-3 15,0 0-6-15,0 0 0 16,11-5-26-16,-5 0 1 0,16-5 2 15,-6 1-13-15,12-1-4 16,-6 0 0-16,27 0 0 16,-10 0-10-16,6 6-3 15,-12-1-35-15,0 5-13 0,-5 0-45 16,-1 0-17-16,-5 0-29 16,-5 5-28-1,-1-1 79-15</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16,13 25-4-16,-8-4-1 15,12 48-13-15,-6-14-2 0,1 24 1 16,-1-14-6-16,0 4 0 16,-6-15-35-16,7 1-17 0,-6-15-61 15,-6-20-63 1,0-5 57-16</inkml:trace>
  <inkml:trace contextRef="#ctx0" brushRef="#br0" timeOffset="282">173 244 212 0,'-17'-45'82'0,"17"45"-44"0,6-73 8 15,-6 63 39-15,5-9-25 0,1-6-12 16,5 5-22-16,0 6-9 15,5-1-10-15,2 0-1 16,4 10 4-16,-6 1 3 0,18 13 4 16,-6 1 0-16,11 10-1 15,-5-6 7-15,-7 16 3 16,-5-1 3-16,-5 6 2 16,-6-6-10-16,-17 0-3 15,1-4-17-15,-12-1-7 16,1 1-42-16,-6-6-17 15,-1-4-54-15,1 5-22 16,0-6-25 0</inkml:trace>
  <inkml:trace contextRef="#ctx0" brushRef="#br0" timeOffset="2127">256 38 136 0,'-11'-15'52'0,"11"15"-28"0,-11 5-2 16,6 0 20-16,-1 5 11 15,6-5 6-15,-6-5-7 16,0 0-4-16,1 14-27 15,-1-4 3-15,1 10 0 0,-1-11-4 0,1 11 1 16,-1-5-6 0,6 4-1-16,0 1-4 0,0-10-1 15,0 0-3-15,0-1 1 16,0-4-4-16,0 5 0 16,0 0 3-16,6 0 3 15,-1-1 2-15,6-13 3 16,-5 4-3-16,5-5 1 15,1 0-5-15,4-15 1 16,-5 5-1-16,0-4 1 16,1 4-7-16,-1 0 0 15,0 6-1-15,1-1 0 16,-1 0 0-16,0 0 0 16,0 0 0-16,0 6 0 15,0-1 2-15,0-10 3 16,0 10-7-16,1 5 0 15,-1 0 2-15,5 0 2 16,-5 0 2-16,6 10 2 0,-6 5 1 16,0 4 1-16,1-4-2 15,-1 4 1-15,0-4 0 16,-5 5 1-16,-1-6 4 16,-5 11 3-16,0-5-4 15,-5-1-1-15,-1-4-2 16,-11 0 0-16,0-1-2 15,-5 6-1-15,0-5-1 16,-6-1 2-16,0 1-3 0,-11 0-2 16,5-6-3-1,1 1 1-15,5 0 3 0,0 0 1 16,0 0-23-16,6-5-9 16,6-1-74-16,5 1-30 15,4-5-42 1,14 5-47-16,-7-5 87 15</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0 371 280 0,'6'5'104'0,"-6"-5"-56"0,11 29-49 0,-11-24 20 16,5 10-57-16,-5-1-21 15,0 6-55-15,0-5-21 16</inkml:trace>
  <inkml:trace contextRef="#ctx0" brushRef="#br0" timeOffset="649">259 376 204 0,'6'4'77'0,"-6"-4"-42"0,11 5-17 15,-11-5 25-15,6 0-11 0,-1 0-1 16,12 5-14-16,-6-5-3 16,11 0-8-1,0 0-2-15,0 5 2 0,-6 0-3 0,6-5-2 16,-5 0 2-16,5 0 0 15,-6 0-1-15,1-10 1 16,0 5 2-16,-6-9 2 16,0-1-3-16,-6-6-1 15,1 7 1-15,-6-1 2 16,0 0-1-16,-6 1 0 16,1 4-3-16,-12 10 1 15,6 0 0-15,-17 10 1 16,6-1 4-16,0 16 5 15,6-6 4-15,-1 17 2 16,1-7 1-16,5 1 2 16,5-6-12-16,12 5-3 15,-1-3-5-15,12-6 1 0,-1-1-2 16,6-4 2-16,-5-5-7 16,10-1-1-16,-5 1-25 15,6 0-10-15,-6 0-30 16,7-5-13-16,-7 0-31 15,0-10-42 1,0 0 53-16</inkml:trace>
  <inkml:trace contextRef="#ctx0" brushRef="#br0" timeOffset="1037">1087 168 244 0,'6'-10'90'0,"-6"10"-48"0,16 15-5 0,-16-10 36 16,-5-1-18-16,-1-4-7 16,-5 5-19-16,0 0-6 15,-5 21-13-15,-1-7 2 0,1 16 2 16,-1-6 4-16,1 0 1 15,-1 2-13-15,6-2-5 16,6-4-6-16,10 4 0 16,1-4 3-16,10 0 1 15,-5-5 3-15,17 4 1 16,-6 1 18-16,-6 9 11 0,1-4-1 16,-17 10 2-16,0-6-10 15,-17 15-2-15,1-9-14 16,-12 4-7-16,1-5-22 15,-18-8-11-15,12-7-60 16,-22-4-25-16,6-5-73 16,-6-15-41-1,5 0 115-15</inkml:trace>
  <inkml:trace contextRef="#ctx0" brushRef="#br0" timeOffset="1362">182 15 368 0,'-22'0'137'0,"22"0"-74"0,-5 10-49 0,5-5 31 0,0-5-54 16,0 0-18-16,5-15-106 15,1 10-43-15,-1 0 50 16,1 0 29-16</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0,7-5-1 16,-1 0-8-16,6 0-1 15,-1 0-3-15,6-10-1 16,-5 1 1-16,6-6 1 16,-7 5-3-16,7-5-3 15,-7 1 0-15,1-16 1 16,-5 6 1-16,-12-6 1 15,0 6 4-15,-6-1 3 16,0 6-2-16,-16 9 0 16,5 0-10-16,-5 15-1 15,5 0 0-15,-6 19 1 16,7-4 5-16,-1 19 2 16,1-4 6-16,5 9 3 15,0-10 0-15,5 0 4 16,1-4-5-16,5-6 0 0,0 1-6 15,5-1 0-15,1 1-3 16,10-16 2-16,-5 1-4 16,11-5-2-16,0 0-27 15,18 0-12-15,-7-5-50 16,12-5-18-16,-12 0-51 16</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0 218 260 0,'17'-5'99'0,"-17"5"-54"0,5 0-33 0,-5 0 24 0,6 5-10 15,-6-5-1-15,5 5-8 16,1 0 0-16,5 0-10 16,0 0 0-16,6 0 0 0,-6-1-3 15,5-8-1-15,1 4 1 16,5-15 0-16,0 5-2 15,0-14-2-15,-6-2 3 16,1-8 0-16,-6-15 1 16,-6 9 0-16,-10 5-2 15,-6 30 1-15,0 0 0 16,-6 20 1-16,1-5 9 16,-12 19 3-16,6-3 10 15,0 18 6-15,6-10-11 16,10 11-2-16,1-10-7 0,10-1 0 15,1-5-3-15,16-8 0 16,-6-1-14-16,12-6-4 16,-1-4-69-16,17-10-30 15,-5 0-77 1</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30 100 0,'0'-30'38'0,"0"25"-20"0,0 10-63 15,0-1-13-15</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13 1 16,0-3-1-16,11-1-2 15,0 1 0-15,6-1 3 16,-1-5 0-16,1-9 3 0,-1 0-1 16,-5-10 2-16,0 0-4 15,-5-15 0-15,-1 0-30 16,1-3-12-16,-1-2-24 15,1 0-11-15,-1 6-38 16,-5-1-16-16,0 0-11 16</inkml:trace>
  <inkml:trace contextRef="#ctx0" brushRef="#br0" timeOffset="306">317 83 236 0,'6'25'90'0,"-6"-25"-48"0,5 39-7 0,-5-29 34 16,0-1-13-16,0 1-5 15,-5-1-18-15,-1 1-9 16,1 0-13-16,5-5-7 0,0-5-3 16,0 0-6-16,5-15-1 15,1 0-2-15,5-8 0 16,0 3 5-16,22-9 1 15,-6 4 8-15,12 6 4 16,-6 5 14-16,17 14 8 16,-6 0 9-16,0 23 5 15,-6-3-19-15,1 4-8 16,11 11-44-16,-17-7-144 16,-17 2-34-16,1-6 29 15</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9.0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142 946 200 0,'6'-21'77'0,"-6"21"-42"0,12 0-17 0,-12 0 23 16,0-5 3-16,0 0 5 15,5 0 7-15,-5 0 2 16,0 0-31-16,0 0 9 0,0-6 2 16,0 1-3-16,-11 5 0 15,-1 0-12-15,-5 0-3 0,6 0-10 16,-7 10-2-16,1 0-2 15,-6 10-1-15,6-5-1 16,-1 16 0-16,7-6 0 16,5 16 0-16,0-5-5 15,12 10 1-15,0-5-2 16,11-1 0-16,0-4 0 16,6-5 0-16,-5-6 4 15,5-10 1-15,-6-5 3 16,0-25 1-16,1 5-3 15,-1-42-1-15,-6 11-1 16,1-30 1-16,-6 9-2 16,-1-20 2-16,1 16-2 0,0-16-1 15,-6 15 1-15,0-4 1 16,0 9-1-16,0-4-1 16,0 9 1-16,-6-4-1 15,6 9-14-15,0 11-3 16,0 6-53-16,-6 4-21 15,1 5-84 1,-1 0-71-16,6 6 95 16</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1133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952 224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996 152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15,-6-13-8-15,5 0-1 16,-5-16-30-16,0-5-13 16,0-14-38-16,0-15-17 15,-5-5-28-15,-1-14-10 16,1-5 25-1</inkml:trace>
  <inkml:trace contextRef="#ctx0" brushRef="#br0" timeOffset="1727">2717 1064 420 0,'-5'5'159'0,"5"-5"-86"16,11-5-63-16,-11 5 36 0,5 5-25 15,1 0-6-15,5-10-9 16,0 0-3-16,0 5-1 16,0 0-28-16,6 5-10 0,-6 0-50 15,0 0-20-15,0 0-35 16,5 10-39 0,-5-6 73-16</inkml:trace>
  <inkml:trace contextRef="#ctx0" brushRef="#br0" timeOffset="2107">2993 1206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16-1 15,-7-15-4-15,6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12-13-15,0-7 5 16</inkml:trace>
  <inkml:trace contextRef="#ctx0" brushRef="#br0" timeOffset="-341">843 1231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2594 224 0,'-22'-10'85'0,"22"10"-46"0,-5-5-6 16,5 5 31-16,0 5-27 16,0-5-7-16,0 15-15 15,0 0-2-15,5 4-8 16,1 1 4-16,-1 9 1 0,1 1-12 16,-1 4-5-16,1-5-55 15,-6-4-21-15,0-1-53 16</inkml:trace>
  <inkml:trace contextRef="#ctx0" brushRef="#br0" timeOffset="26370">722 1990 100 0,'-5'-9'38'0,"5"9"-20"0,11 0-63 0,-11 0-13 16</inkml:trace>
  <inkml:trace contextRef="#ctx0" brushRef="#br0" timeOffset="26818">1130 2378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1574 316 0,'6'-88'121'0,"-6"83"-66"0,5-10-20 15,-5 15 38-15,0 0-22 16,0 0-6-16,6 10-11 15,5 5-4-15,5 19-17 16,6 30 1-16,0 9 2 0,0 25-4 16,6 15-2-16,-1 14-5 0,-10-24-4 15,-1-15 0-15,1 25 1 16,0-14-3-16,5 9 0 16,-6-20-28-16,6 5-13 15,-5-15-31-15,-1-9-12 16,-5-10-32-16,0-20-12 15,0-10-3 1</inkml:trace>
  <inkml:trace contextRef="#ctx0" brushRef="#br0" timeOffset="27364">1813 2707 288 0,'-38'-25'107'0,"38"25"-58"0,-22-15 9 0,16 15 46 16,1 0-23-16,-1 0-7 0,6-4-32 15,0 4-11-15,17-10-19 16,-1 5-3-16,23-15 1 0,16-9-6 16,-11 9-2-16,-5 6-12 15,-1 9-4-15,-5 0-42 16,0 5-17-16,1 10-71 16,-12-1-28-16,-6 1 15 15</inkml:trace>
  <inkml:trace contextRef="#ctx0" brushRef="#br0" timeOffset="27824">2343 2839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2971 168 0,'22'30'66'0,"-22"-30"-36"0,28 39-22 15,-28-29 16-15,5-1-1 16,1 1 1-16,5-5 6 16,0 0 6-16,-6-10-19 15,1 0 17-15,-6-9 9 0,0-1 3 16,0-19 3-16,0 4-12 15,-11-14-5-15,5 10-7 16,-5-25-2-16,-5-29-3 16,5 9-1-16,0 16 1 15,5 4 2-15,6 0-3 16,0 20 0-16,6 0-10 0,-1 9-5 16,6 6-3-16,6 4 1 15,5 6-6-15,5 4 1 16,1 4-17-16,5 17-6 15,0 3-40-15,-5 11-17 16,5-1-52-16,0 6-20 16,-6 4 17-1</inkml:trace>
  <inkml:trace contextRef="#ctx0" brushRef="#br0" timeOffset="28875">3748 2765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11-2 16,0-7-4-16,0 11 0 0,5-6 0 15,1 11 2-15,-1-5 1 16,6 5 1-16,0-6-5 16,6 1 1-16,5-6 0 15,5 2 2-15,1-6 1 16,10-6 3-16,1 1-1 16,5-5-1-16,-6-5 1 15,1-5 1-15,-1 0 1 16,1-4 3-16,-6-1 1 15,0-5 3-15,0-1-3 16,0 2-2-16,-5-1-5 16,-1 0 0-16,1 1 2 15,-1-1 3-15,1 0 2 0,-1-1 1 16,-5 2-2-16,0 9-1 16,0 0-3-16,0 5 1 15,0 0-7-15,0 5 1 16,0 0 1-16,0 15 1 15,0-5-2-15,6 14 2 16,-6-4 1-16,11 4 0 16,-6-3-3-16,23 3 0 15,-6-4 2-15,16-1 2 16,-5-4-11-16,23 0-3 16,-12-5-43-16,5 0-15 15,-5 0-83-15,-5-20-34 16,-6 5 50-1</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24-1-16,-6-19-3 16,1 15 1-16,-1-20-2 15,1 0 0-15,-1-14-54 0,1-15-24 16,-6-10-71 0,5-30-47-16,-5-4 86 15</inkml:trace>
  <inkml:trace contextRef="#ctx0" brushRef="#br0" timeOffset="7">16 165 256 0,'-16'-54'96'0,"16"54"-52"0,5-39-36 0,-5 34 24 16,6-10-16-16,-1 1-3 15,23-1-6-15,-6 0-2 16,33 10-3-16,-11 1 3 0,22 8 1 15,-9 1 11-15,3 10 6 16,-10-5 8-16,-6 29 5 0,-6-10 3 16,-21 16 1-16,0-6-18 15,-28 5-5-15,5-5-11 16,-27 0-2-16,5 0-13 16,-5-4-7-16,6-6-55 15,-1 0-24-15,1-4-57 16,10 4-44-1,1-4 85-15</inkml:trace>
  <inkml:trace contextRef="#ctx0" brushRef="#br0" timeOffset="14">895 381 160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16,0-10-33-16,0-1-12 15,0-3-43-15,6-6-20 16,-1 1 15 0</inkml:trace>
  <inkml:trace contextRef="#ctx0" brushRef="#br0" timeOffset="22">1392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23 2-16,-1-13 2 15,-5 10 2-15,0-10 3 16,0 5 4-16,0-10 3 16,-22 0 2-16,6-10-6 15,-45 10 0-15,11-5-8 16,-32 0-3-16,15-5 3 16,-27-9 1-16,17-6-5 0,-17 1 0 15,11-6-21-15,1-4-7 16,9 0-48-16,12-5-19 15,6-1-59-15,33-4-26 16,0 0 45 0</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15,1-10-37 1</inkml:trace>
  <inkml:trace contextRef="#ctx0" brushRef="#br0" timeOffset="7">139 201 132 0,'-22'-98'52'0,"22"98"-28"0,-11-64-22 16,5 54 14-16,6 0-28 16,0 1-10-16,6 4-37 15,-6 0-14-15</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0 154 268 0,'11'-5'101'0,"-11"5"-54"0,11 0-37 15,-11 0 25-15,5 0-8 16,1 0-1-16,-1 5-3 16,1-5 0-16,5 5-13 15,-6 0-1-15,6 0 1 0,0 0-6 0,6-5 0 16,-6 0-2-16,6-5 1 15,-6 5 0-15,0-10 1 16,0 5 0-16,0-10 2 16,-6 1-1-16,1-10 2 15,-6 5-2-15,-6-6 0 16,1 6-3-16,-6-1-2 16,5 5 9-16,-10 15 4 15,-1 0-2-15,-10 20 1 16,4-5 4-16,1 24 2 15,0-5 4-15,11 9 3 16,0-4-9-16,17 10-4 16,-1-9-3-16,12-1-1 15,-6-6-7-15,11-4 0 16,-6-4-12-16,12-10-5 0,-6-1-32 16,6-9-14-1,-1 0-31-15,6-10-14 0,-5 0-42 16,16-4-30-1,-5-1 88-15</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15-27-15,1-5-10 16,1 10-5-16,-2-6-29 0,6 12-12 0,-5-7-83 16,-1 2-35-1,1-2-22-15</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1.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31 284 0,'0'-31'107'0,"0"31"-58"0,0-10-46 0,0 10 23 16,0 5-17-16,0-5-5 15,0 10 13-15,0 1 8 16,6 14-13-16,0-4 7 0,-1 19 2 16,1-4-5-16,0 31-1 15,0-16-5-15,-1 27-1 16,1-12 1-16,0 21 4 15,0-10-6-15,-1 15-2 16,1-16-3-16,0 7 0 16,0-16-2-16,-1 9-1 15,1-9 1-15,-6 4 1 0,0-9 1 16,0-6 1-16,0-10-5 16,0-5 1-16,0-11 4 15,0-3 5-15,0-1-5 16,0-16 0-16,0 0-2 15,0-15-2-15,0 0-4 16,0-21 0-16,0 6 2 16,0-12 3-16,0 7-2 15,6-6-2-15,0 0 2 0,5 1 0 16,1-1-4-16,-1 5 1 16,1 6 0-16,5 5 2 15,0-1 1-15,0 11 3 16,1 0 1-16,6 15 1 15,-7 0-2-15,12 16 1 16,-6-6-2-16,0 26 2 16,0-10-2-16,-6 20 2 15,0-3-18-15,-5 3-4 16,-1 0-46-16,1-10-20 16,-7-5-49-1,7-5-49-15,-1-6 69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16,6 10-37-16,0-5-13 15,6 9-66-15,-7 1-27 16,7-6 22-16,-6 1 14 16</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31 52 0,'0'-31'19'0,"0"31"-10"0,0 5-33 0,0-5-4 15</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15,5-4 11-15,0 13 7 0,5-5-10 16,6 6-3-16,5-5-9 15,17 5-3-15,1-6-9 16,15 1-2-16,1-1-4 16,16-3-1-16,-6-6-12 15,1-6-5-15,-6 1-52 16,0-15-21-16,-5 0-113 16,-6 5-50-16,-6 0 128 15</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1010 212 0,'0'5'82'0,"0"-5"-44"0,11 24 4 0,-11-19 34 15,5 10-25-15,1 0-11 16,0-1-16-16,-1 1-5 16,1-5-11-16,-1-5 10 0,1-5 8 15,-1 0 8-15,-5-25 4 16,0 6-12-16,-11-26-5 15,6 6-8-15,-6-29-1 16,-1 9-3-16,-4-30 0 16,-1 10 3-16,-5-4 3 15,6 9 3-15,-1 1 1 16,1 9-6-16,5 6 0 16,0 9-8-16,11-1-1 15,0 5-2-15,5 6 1 16,1 5-4-16,5 5 0 0,0 4 1 15,11 5 0-15,-6 1 2 16,12 4 1-16,-1 5-12 16,1 5-4-16,0 1-14 15,4 8-5-15,-5 1-23 16,6 5-8-16,-5 0-21 16,-6 0-10-16,0 0-24 15,-5-1-9-15,-1 1 16 16</inkml:trace>
  <inkml:trace contextRef="#ctx0" brushRef="#br0" timeOffset="310">82 720 276 0,'-5'5'104'0,"5"-5"-56"0,0 0 12 0,0 0 49 16,0 0-21-16,0 0-8 15,0-5-20-15,0 0-8 16,11-5-29-16,0 5-5 0,11-5-1 16,-5 5-9-16,10 1-4 15,-5-1-10-15,10 0-4 16,-4 0-25-16,5 5-12 15,-6 0-53-15,6 10-21 0,-5-5-54 16,5 4-50 0,-5 1 89-16</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16,-5-4-1-16,-17 13 1 15,0-4-4-15,-17 10-1 16,6-10-4-16,-33 5-1 15,11-5-10-15,-44-5-4 16,16-10-39-16,-16-5-19 16,16-5-49-16,-5-4-21 0,16-1-38 15</inkml:trace>
  <inkml:trace contextRef="#ctx0" brushRef="#br0" timeOffset="78817">329 2236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2506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1334 260 0,'0'-20'96'0,"0"20"-52"0,-6 0-25 0,6 0 29 16,0 10-15-16,0 0-4 15,0 24-10-15,0-5-2 16,0 45-10-16,0-15 0 0,0 34 0 15,0-15-1-15,0 35-1 16,0-20-6-16,6 20 1 16,-1-14-7-16,1-1 0 15,-1-15-46-15,1-9-19 0,-1-6-27 16,1-14-9-16,-1-10 12 16</inkml:trace>
  <inkml:trace contextRef="#ctx0" brushRef="#br0" timeOffset="79848">1795 2374 264 0,'-11'-15'101'0,"11"15"-54"0,-5-5-4 15,-1 5 38-15,6 0-18 16,0 0-4-16,0 0-23 16,0 0-10-16,0 0-15 0,0 0-3 0,6 0 2 15,-1 0-6-15,12 0 0 16,-6 0-2-16,11 0-2 15,-6 0-43-15,6 0-21 16,0 0-41-16,6-5-17 16,-6 0-27-1</inkml:trace>
  <inkml:trace contextRef="#ctx0" brushRef="#br0" timeOffset="80316">2126 1397 304 0,'-17'-29'115'16,"17"29"-62"-16,28-5-42 0,-28 5 26 0,0 0-18 15,0 0-3-15,6 5 5 16,-1 0 6-16,6 5-14 15,0 0 2-15,6 24-1 0,-6-5-1 16,0 35 0-16,0-10-1 16,0 34 2-16,0-14-3 15,0 33 1-15,-6-18-7 16,6 13-1-16,-5-17-2 16,-1-7-2-16,1-9 1 15,-1-15 1-15,1-5-8 16,-1-25-3-16,1 6 2 0,5-40 2 15,-6-5 0-15,12-9 1 16,-6-1 0-16,6 1 3 16,-6 4-2-16,5 5-1 15,1 5 3-15,-1 15 2 16,-5 0 2-16,0 20 1 16,0-6-2-16,0 25-2 15,0 1-13-15,0-1-6 16,0-5-50-16,0 0-20 15,-5-5-36 1,5-4-51-16,-6-6 57 16</inkml:trace>
  <inkml:trace contextRef="#ctx0" brushRef="#br0" timeOffset="80738">2887 2447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15 1-15,5-5-3 16,-5 4 1-16,6-4-11 0,5 4-6 16,5-4-4-16,12 5-2 15,-1-1 4 1,17 1 3-16,-5-6 7 0,5-4 6 16,-5-1 8-16,-1-4 5 15,1 0-8-15,-1 0 0 16,-5 0 0-16,-5 10 3 15,-1-6-13-15,-16 16-7 16,6-6-39-16,-23 0-15 16,6 2-66-16,-17-2-26 15,6-4-50 1</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4.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3192 26 12 0,'-6'-5'5'0,"1"5"-2"0,-6-15-4 0,0 15 2 0,0 5 1 15,-11 0 1-15,-6-5-4 16,-16 5-1-16,-6 0 3 16,-10-5 3-16,-18 5-3 15,1 0-1-15,0-1 6 16,-6 1 6-16,-5-1-2 16,-5 1 2-16,-1 0-1 15,-5 0 1-15,5 0-6 16,0 0-4-16,1 0-1 15,-7 5-1-15,1 4 2 16,-6 1 1-16,-10 0-1 16,-1 0 1-16,6 4-2 15,5 1-1-15,-5 9 1 16,-6 10-1-16,-5-10 6 16,-1 5 4-16,7-5-1 0,4 5 0 15,18 0-3-15,10 6-1 16,11-11-6-16,6 10 1 15,5-10 0-15,12 4 2 16,10-3-3-16,6 4 0 16,11-4-1-16,11-7 0 15,11 2 2-15,11-5 2 16,6 0 1-16,5-1 1 16,11 0 0-16,11 1 0 15,6-1 0-15,16 1 2 16,16-1-3-16,7 1 0 0,4-6-1 15,1 0 1-15,0 1 0 16,10 5 1-16,12 9-5 16,5-5 1-16,1 6 2 15,-1-6 1-15,0 1-4 16,6-1 1-16,5 0 0 16,6 5 0-16,0-9 2 15,-6-1 3-15,6 0 2 16,5 1 1-16,12-1-4 15,-18-4-3-15,1 0 0 16,0-1 1-16,11 6 1 0,5-5-4 16,-16-6-1-16,0 1 1 15,-6 0 0-15,11 5 5 16,17-1 5-16,-11-9-3 0,0 0-1 16,0 0 2-16,11 5 0 15,11-5-3-15,-12-5-1 16,1-5 1-16,0 10 0 15,16 0 0-15,-10-5 0 16,-1-5-5-16,1 10 1 16,10-1 0-16,0-4 2 15,-16-4 1-15,0 4 1 16,11 4-2-16,11 1-2 16,-11-10 1-16,0 5-1 15,-1 0 2-15,12 9 1 16,0-4-1-16,6 0 1 15,-6 0-2-15,16 0 2 0,-11 0-7 16,-5 0 1-16,6-5 3 16,5 0 2-16,-11 5 0 15,-1-5 1-15,7 0 0 16,10 0 3-16,-16-5-1 16,39 10 0-16,-17-5-6 15,-6 0-1-15,-10-5 3 16,-12 0 3-16,-5 5 1 15,5-5 2-15,-5-5-4 16,-11-4 0-16,0 0 1 16,-11 9 2-16,10-5-3 15,1-5-2-15,-16-9 2 16,-7-5 0-16,-4 4-1 0,-7 1 1 16,18-6-2-16,-1-4 2 15,-16 1-2-15,0-12-1 16,-6 2 3-16,0 14 2 15,-5 0-4-15,0 3-1 16,-17-2 0-16,-11-2 2 16,-16-4-1-16,-12 5-1 15,-10 0 5-15,-6 5 1 16,-11-1 0-16,-5 6 1 16,-12-1-2-16,-10-3 0 15,-6-2-6-15,-11-10 1 16,-6 1 0-16,-21-5 0 15,-17-5-7-15,-23-4 0 0,-4-11 3 16,-1-4 2-16,-11 9-1 16,1 6 0-16,-23 9 2 15,-16 0 2-15,-1 0-2 16,-5 5 0-16,1 9 1 16,-12 6 0-16,-11-1 0 15,-5 1 0-15,-1 4-3 16,1 5 2-16,-17-5 1 15,0 6 0-15,-5 4-3 16,-1 1 2-16,-10-1-1 16,5 0 0-16,0 0 2 15,-11 5 0-15,-5 0-3 16,-1 0 2-16,-5 5 1 16,-16-5 2-16,-6 0-6 15,5 10 1-15,-10-6 3 0,5 1 2 16,-1 9 0-16,-21-4-2 15,17 0 1-15,5 9-1 16,-28-9 0-16,23 5 0 16,5 6 0-16,-22-8 0 15,11 7 0-15,11 4 0 16,-17-4-3-16,6-5 2 16,0 4 1-16,-6-5 2 15,12-9-3-15,21 14-2 16,-16-4 2-16,11-10 2 15,11 15 0-15,6-1-1 0,-1-9 1 16,12-6 1-16,16 1-1 16,28 0 2-16,5 0-15 15,0 0-5-15,11-1-9 16,23 1-1-16,15 0-21 16,7 10-51-1,15 5 11-15</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0.3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70 126 168 0,'-6'-66'63'0,"6"66"-34"0,-12-31 12 0,6 26 31 15,6-5-10-15,0 5-3 16,0 0-17-16,0-1-4 15,0 12-21-15,0-1-1 0,0 25-2 16,0-4 4-16,0 30 1 16,0-5-2-16,6 46 0 15,1-20-3-15,-2 36 1 16,1-16-4-16,6 25-1 16,5-14-4-16,-6 25 1 15,1-21-4-15,-1 11-2 16,-5-21 2-16,6 5 0 0,-7-20-26 15,8 0-11 1,-7-15-23-16,5-16-9 0,-5-5-23 16,5-15-6-16,-5-5 2 15,0-16-39 1,0 0 31-16</inkml:trace>
  <inkml:trace contextRef="#ctx0" brushRef="#br0" timeOffset="570">12 1312 292 0,'-12'-5'110'0,"12"5"-60"0,0 0-41 16,0 0 27-16,0 5-2 15,0-5 1-15,6 5 1 16,0-5 0-16,5 6-19 16,1-1 5-16,5-10 5 0,1-1-11 15,17 1-3-15,-12 0-6 0,11 0 0 16,-4 0-4-16,10 5-2 16,-5 0 0-16,0-5 1 15,-6 5-36-15,0-5-15 16,-5 5-54-16,-1-5-23 15,0 5-28 1</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28.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4235 0 20 0,'-55'0'8'0,"22"5"-4"0,-17 0 2 0,23 0 4 0,-12 0-3 16,-11-5-2-16,-10 0 2 16,-12-5 2-16,-5 0-2 15,-6 5 1-15,1 0-1 16,-7 0 1-16,-10 0-4 16,-11 0-1-16,-11 0 1 15,-1 0 0-15,1 5-2 16,0 4 1-16,-6 1-2 15,-16-5 2-15,11 0-2 16,-1 5 2-16,1 5 0 16,-17-1 3-16,6 1-5 15,5 0-3-15,6 4 1 0,10 16 0 16,1-1 1-16,-6 0 2 16,6 5-1-16,-6-4 2 15,17 9 0-15,5-5 1 16,12 0-2-16,10 0-2 15,0 5 1-15,6-4-1 16,11-1 0-16,0-5 0 16,5 0-3-16,12-4 2 15,-1-1 1-15,11 1 0 16,6 4 0-16,6-5 0 16,5 11 0-16,11-1 0 15,0 5 0-15,11 0 0 0,11 15 4 16,11-10 5-16,11 0-3 15,11-5-1-15,0-5 0 16,6-10-1-16,5-4-2 16,5 4 1-16,7 1 0 15,21-11 1-15,0 1 0 16,11-5 0-16,0-1 2 16,-5-4 1-16,5-5-3 15,6 0-1-15,16 0-1 16,12 0 1-16,-1 0 0 0,-11-5 1 15,6 0 0-15,5 0-2 16,6 0-2-16,0 0 1 16,0 0 1-16,-12-5-1 15,-4 5-1-15,10-5 1 16,0 5 1-16,1 0 1 0,-18 0 3 16,-10 0-5-16,0 0-3 15,-12 0 3-15,7-5 3 16,-1 5-6-16,0 5 0 15,-5-5 0-15,-6 5 1 16,-5-5 1-16,-6 0 0 16,0 0 2-16,0 0 1 15,17 0-4-15,0 0-1 16,5 0 5-16,6 0 3 16,-12 0-6-16,-5 0 1 15,1 0 1-15,-1 0 1 16,11 0-4-16,0 5 1 15,6-5 2-15,0 4 1 0,-12-4-4 16,7 0 1-16,-7 0 0 16,18 0 0-16,10 5 0 15,0-5 2-15,-11 0-1 16,1 0 2-16,-7 0-2 16,-4 0-1-16,4 0-2 15,1 5 1-15,0-5 1 16,-6 0 2-16,-11 0-1 15,0 0-1-15,1 0 1 16,-7 0-1-16,12 0 0 16,5 0 2-16,6 0 1 15,-6 0 1-15,-11 0-2 16,1-5 1-16,-1 0-2 16,-6 5 2-16,12-4-2 0,0 4-1 15,5 0 3-15,0-5 0 16,-5 5-1-16,0-5 1 15,-1 5-4-15,1-5 0 16,11 0 1-16,5 5 0 16,0-5 0-16,-5 0 0 15,-11-10 0-15,-1 11 0 16,-4-6 0-16,4 10 0 16,1 0-3-16,5 0 2 15,1-5 3-15,-12 0 1 16,-6 0-4-16,7 5 1 15,-7-5 0-15,12 10 2 0,0-10-1 16,5 5-1-16,6 0 1 16,-12-5 1-16,-4-5-3 15,-1 10-2-15,0-4 4 16,-5 8 1-16,5-4-3 16,-6 5-1-16,7-5 3 15,-7 5 3-15,1-5-1 16,-11 10-2-16,-6-15 0 15,0 5-1-15,0 0 0 16,0-5 2-16,6 0-1 16,5 5-1-16,11 0 1 15,6 0 1-15,-6-9-3 16,-11 4 0-16,1-5 1 16,4 5 2-16,-5 5-1 15,6-5-1-15,0 0 3 0,-1 0 0 16,-4-5-1-16,-1 1-2 15,-11-11 1-15,-11 5-1 16,-5-4 0-16,-1 4 0 16,-5-4 0-16,0-1 2 15,-5-5-1-15,-6 6 2 16,-5-6 0-16,-1 6 1 16,-10-11 0-16,-1-4 2 15,-5 5-1-15,0 4 2 16,-5 1-4-16,-6-1-2 15,-6 1 0-15,-5-1 1 16,-11 1-6-16,-5 4 1 0,-6 0-4 16,-6 1 2-16,-11 4 3 15,-10 0 3-15,-17 1-5 16,-1-1 1-16,-10 5 1 16,-5 0 1-16,4 1-2 15,-4-6 2-15,-7-5-1 16,-4 1-2-16,-12-1 0 15,6-4 3-15,-6-1 0 16,6 6 3-16,0 9-3 16,-12-5-2-16,-5-5 2 15,1 1 0-15,-1 4 1 16,11 5 0-16,-5-4 0 16,-6 9 0-16,-11-10-3 15,0 0 2-15,6 6 1 0,5-1 2 16,-10 5-1-16,-18-5-1 15,12-5-2-15,0 6 1 16,5-1 1-16,-11 0 2 16,-11-5-3-16,11 5 0 15,1-4 1-15,4 4 2 16,-5 5-3-16,-5-10-2 16,11 10 4-16,-1-9 1 15,7 4-3-15,-7 5 1 16,-5-10 0-16,-5 1 0 15,0-1 0-15,-1 10 0 0,-10 0-3 16,-6-5 2-16,11 1 3 16,6 4 1-16,5 5-4 15,-11 0 1-15,-5-5 0 16,5 0 0-16,11 0 0 16,6 5 0-16,-11-5 0 15,-1-5 2-15,6 0-3 16,6 6 0-16,0 4 1 15,-17-5 0-15,-5 0 0 16,5 0 2-16,16 0-1 16,-4 5-1-16,-12-5 1 15,5 0-1-15,7 0-3 16,10 0 2-16,16 5 1 16,-4 0 0-16,4 0 0 15,12-5 0-15,11 1-38 0,22 4-16 16,11 0-26-1</inkml:trace>
  <inkml:trace contextRef="#ctx0" brushRef="#br0" timeOffset="8828">14780 1950 24 0,'71'39'11'0,"-21"-19"-6"0,22 4-2 16,-39-14 4-16,11 0 3 16,6 0 1-16,10 0-3 15,6 4 0-15,17 1-3 16,11 0 2-16,5-1-2 16,6-4 0-16,-6 0-1 15,6 0 0-15,-1-5 2 16,18 4 1-16,4 1-3 15,-4-5-3-15,-7 0-3 0,1 0 1 16,-6 0 1-16,6 0 0 16,5 0 4-16,-5 0 5 15,-6-1-3-15,1-4-1 16,-1 5-5-16,-5 0 0 16,10 0 2-16,7 5 1 15,-1-5 1-15,-5-5 0 16,5 0-5-16,-11 5 1 15,6 0 0-15,5 0 2 16,0-5 1-16,-5 0 3 16,0 0-3-16,0 0-2 15,16 4 0-15,11 1-1 0,-5-5 0 16,5 0 2-16,1 0-1 16,5 5 2-16,5-5 2 15,0 0 2-15,1 0 1 16,-1 0 0-16,33 10-7 15,1-5-2-15,-17-5 0 16,0 0 2-16,-1 10 2 0,12-5-4 16,-11-5-1-16,0 0 3 15,0 0 1-15,5 5 0 16,1-10-2-16,-6 0 3 16,-6 0 2-16,11 5 2 15,6-5 1-15,-11 0-4 16,0 0-3-16,-6 5 0 15,17 0 1-15,-11-5-1 16,6 0-1-16,-12 5 1 0,6 0-1 16,0-5-3-16,-11-4 2 15,-1 4 5-15,-4 0 2 16,5 5-2-16,-1-5-3 16,-4-5 2-16,-1 5 0 15,-5 5 1-15,11-5 0 16,-17 0-5-16,-5-4 1 15,-6 4 2-15,-5 0 3 16,5 0-4-16,1-5-1 16,-1 5 0-16,-22 0 0 15,-5 0 0-15,0-9 0 0,-12-6 0 16,-5 10 0-16,6-4 0 16,0-6 0-16,0 0 0 15,-6-4 2-15,-6-5-1 16,1-1 2-16,-6 1 0 15,-5-1 1-15,-6 1-5 16,-5 0-1-16,-1-1 1 16,1-4 0-16,-6 0 3 15,0 4 1-15,0 1-1 16,-11-1 1-16,-5 1 2 16,-6 0 4-16,-5-1-4 15,-12 6-1-15,1-1-2 16,-12 1-2-16,-5 4 1 15,-16 0 1-15,-6 1-3 16,-17 4 0-16,-16 0-1 16,-6 1 0-16,-5-6 0 0,-16 1-2 15,-1-1 5-15,-16 10 1 16,-12-5-3-16,-15-9 1 16,-1-1-2-16,-5 1 0 15,10 0 2-15,-21-1 2 16,-11 1-1-16,5-1-1 15,-6 5-2-15,1 6 1 16,-17-6 1-16,6 5 0 16,-1 1 0-16,7 4 0 15,-18-5-3-15,-5 5 2 0,0-9 1 16,1 9 2-16,-23-5-3 16,11-4 0-16,0-1-1 15,5 10 0-15,-16-4 4 16,11-1 3-16,1 0-2 15,-7 5-2-15,-5-4-5 16,6-1 0-16,5 0 2 16,-17 6 3-16,1-11 2 15,5 5 1-15,0 5-5 16,-11-4 1-16,6-1-2 16,5 5-2-16,-6 0 5 15,1 1 3-15,10-6-3 16,6 10-3-16,-16 0 1 15,10 0 0-15,1 0-2 16,16 5 2-16,-16 0 1 16,-1 0 2-16,6 0-1 15,11 5 2-15,-11-5-4 0,6 0 0 16,5 0 1-16,11 0 0 16,-11 0-3-16,0 0 2 15,1 0 1-15,10 0 0 16,0 5 0-16,-6-5 0 15,12 0 0-15,0 5 0 16,16 0 0-16,-6 5 0 16,-4-5 0-16,15 0 0 15,1-1 2-15,11 6 1 16,-6 5-4-16,-5 0-1 16,-1-6-2-16,12 6 3 0,5 0 2 15,17 0 2-15,0 4-1 16,-1 6-2-16,-4-1-2 15,10 10-1-15,11-4-1 16,12 9 0-16,-1 5 5 16,6 5 1-16,5 0-3 15,6 5 1-15,0-5 0 16,0-10 2-16,11-5-3 16,5-4 0-16,11-1 1 15,6 1 0-15,6-1-3 16,5 5 0-16,11-4-1 15,5-1 3-15,17 1-2 16,11 9 1-16,11 5 0 16,11 0 0-16,0 5-16 15,6 0-5-15,11 0-13 16,-6 5-43-16,-6-5 8 16</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1.8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2673 59 32 0,'-38'-5'13'0,"15"5"-6"0,-15 0-2 0,16 0 8 16,-11 0-7-16,-11 5-1 16,-6-5-1-16,-11 0 0 15,-5 0 0-15,0 0 2 16,0 0-1-16,-11 5 2 15,11 0-2-15,-6 5 0 16,-16 0-1-16,-11 4 2 16,-6-4-5-16,0 5-3 15,0 0 1-15,1-1 2 16,-7 1 4-16,-4-5 2 0,-12 0-1 16,11-1 1-16,0 6 0 15,17 0 3-15,5 4-5 16,12 1-3-16,-1 0-1 15,11-1 1-15,6 1-1 16,6-1-1-16,-1 1-2 16,17 4 1-16,5 6 1 15,12-1 0-15,5 6 0 16,11-1 0-16,11 5-3 16,5 0 2-16,12 0 3 15,10-4 1-15,6-1-1 16,6 0 1-16,5-9 0 15,6 4 1-15,5 1 0 0,0-6 2 16,17-4-3-16,5-6-2 16,5 6 0-16,12-5-1 15,-6-1 0-15,6-4 2 16,5 0 1-16,12 5-1 0,10-1-2 16,11-4 1-16,-5 0-1 15,0 0 0-15,32 0 2 16,7 4 3-16,-6-4 2 15,0-5-1-15,-6 0-1 16,0 5-1-16,12-1 0 16,-1-4-5-16,-11-5 1 15,-5 0 4-15,11 5 2 16,11-5-5-16,-11-5-2 0,0 0 2 16,-1 1 3-16,12 4 1 15,-5-5 2-15,-18-5-6 16,1 5-1-16,0 0 2 15,5 5 1-15,1-5-4 16,-12 0 1-16,0-4 2 16,-5-1 1-16,17 5 3 15,4-5 3-15,-15 0-2 16,-6 0 1-16,-1 1-3 16,7 4 0-16,5 0-6 15,-6 0 1-15,-16 0 0 16,-1 5 2-16,-4 0 1 15,4 0 3-15,7 0-5 16,-6 0-3-16,-6-5 1 0,0 5 0 16,-5 0-2-16,11 0 2 15,5 0 1-15,0 0 0 16,-11 0 0-16,1 0 2 16,-12 5-3-16,6 0 0 15,5 5 1-15,0 0 0 16,-5-6 2-16,-6 1 1 15,-5 0-4-15,0 5 1 16,5 0 0-16,11 0 0 16,0-5 0-16,-10-5 0 15,-1 0-3-15,0 4 2 16,11 1 1-16,1 5 0 0,5-5 0 16,-12 0 2-16,-4-5-1 15,-1 5-1-15,-6 0 1 16,18 4 1-16,5-4-1 15,-6-5-1-15,-5-5-2 16,-1 1 1-16,-4 4 3 16,4 0 1-16,12 0 1 15,-6 0 0-15,-10-5 0 16,-1 0 0-16,-5 0-2 16,-12 5-2-16,7 0 1 15,4 0-1-15,6-5 2 16,-5 0 1-16,-17-5-1 15,-5 1 1-15,-6-1-2 16,0 0 2-16,-10 0-4 0,-12 0 0 16,0 1 3-16,0-1 1 15,0 0-4-15,-5 0 1 16,-1 0 0-16,-10-4 2 16,-1-6 1-16,-4 5 1 15,-7-4 0-15,-5-1 2 16,-5-4-8-16,-1 4 0 15,-5-4 0-15,-5-6 3 16,-6 1-7-16,-6-1-1 16,-10-4-1-16,-6 5 2 15,-6-11 2-15,-11 6-1 16,-5 0 1-16,-11 0 0 16,0 4 0-16,-5 1 0 0,-7 4 0 15,-10 6 3-15,-5-1-2 16,-18 0-1-16,-15 1-4 15,4-6 0-15,-4 6 6 16,-1 4 3-16,-16 5-2 16,-17-4 1-16,5-1 0 15,-4 5 0-15,-1 0 0 16,-17 5 0-16,-5 0-3 16,6 1 0-16,0-1 4 15,-12 0 3-15,-10-5-6 16,5 5-3-16,6 0 5 15,-17 0 1-15,0-9 1 16,5 9-2-16,6 5-2 16,-10 0-1-16,-1 5 4 0,11-5 3 15,0 4-3-15,-6 1-3 16,-5-5 1-16,6 0 0 16,11 0 1-16,-17-5 0 15,0-4 0-15,5 4 0 16,12 5-3-16,-22-5 2 15,5 0 1-15,5 0 0 16,6 0 2-16,-16 0 1 16,5-5-1-16,0 1-2 15,17 4-2-15,-17 0 1 16,5-10 1-16,6 10 0 0,1 0 2 16,-7 0 1-16,1 1-4 15,-1-1 1-15,12 5 0 16,-17-5 2-16,0-5-3 15,11 5-2-15,17 5-1 16,-12 0 3-16,-5-10 0 16,23 5 1-16,10 0 2 15,22 5 3-15,11 5-2 16,-5 5-2-16,16 0 0 16,12 5 1-16,4-10-28 15,12 9-9-15,6 1-34 16,10 19-20-1,6-34 38-15</inkml:trace>
  <inkml:trace contextRef="#ctx0" brushRef="#br0" timeOffset="8603">17126 882 4 0,'-50'-4'0'0,"-10"-1"8"0,32 14 0 16,-10-4 1-16,-7-10 0 15,-10 10-5-15,-5-5-1 16,-12 0 3-16,-11 0 3 15,-5-5-2-15,0 1 1 16,0-1-5-16,5 10-2 16,-5-5 2-16,-6 4 0 15,-5 1-1-15,-6 0 1 16,12 0-7-16,4 0 1 16,7 5 1-16,10-5 3 15,6 5 0-15,0-6-1 16,5 1-2-16,6 5 1 15,0 0 1-15,-6 0 2 0,6 0-3 16,6 4 0-16,-1 1 3 16,11 0 1-16,6 4-4 15,-5 1 1-15,10-1 0 16,6 6 0-16,11 9 4 16,6 5 5-16,10 1-3 15,6-1 2-15,6 5-3 16,10 0 0-16,12 0-1 15,-1 0 2-15,6-5-5 16,1 5-1-16,4-4 2 16,6-6 1-16,6-5-1 15,16-4-2-15,17-1 1 16,10-4-1-16,-4 0 4 0,4-6 2 16,7 1 0-16,15 0-1 15,7-1-3-15,-1 1 1 16,-5-5-2-16,0 0 2 15,5-1-2-15,6 6 2 16,5-5-2-16,-5-5 2 16,0 0-2-16,5 0 2 15,6 4-4-15,5 1 0 16,-11-10 1-16,6 0 2 16,-5 5-3-16,4 5 0 15,1-5 1-15,-5-5 0 16,-7 0 2-16,-4 0 1 0,10 5 1 15,6 0 0-15,-6-5 2 16,0 0 1-16,-5 5-6 16,6 4 0-16,10 1-1 15,6-5 2-15,-11-5-1 16,-1 5-1-16,12 5 1 0,6 0-4 16,-12-10 2-16,0 0 3 15,1 4 1-15,4 11-1 16,1-5-2-16,-5-15 3 15,-7 0 0-15,7 5 1 16,10 0 0-16,-5-5-2 16,-11 0 1-16,0 0-2 15,38 1 2-15,1 4 0 16,-12-10 1-16,-11 0 0 16,-5 0 2-16,11 5-1 0,16-5 0 15,-5-4 1-15,-11-1 1 16,0 5-1-16,5 0-1 15,-10-4-1-15,-1-1 0 16,-16 5-5-16,11 0 1 16,5 1 0-16,-16-1 0 15,0 0 0-15,-17 0 2 16,11 5-1-16,6 0-1 16,-11 1 1-16,-11-6 1 15,-6 0-1-15,-11 5-1 16,6 0 1-16,-6 0-1 15,6 0 0-15,-6-4 0 0,-16 4 0 16,-6-5 2-16,1 0-3 16,-7-10 0-16,-5 6 1 15,1 4 2-15,4 0-1 16,1-5 2-16,-6 1-2 16,0-6-1-16,-11 1-2 15,-5-1 1-15,-11-5 3 16,-12 1 1-16,1-1 1 15,-6 1 0-15,-6-5-5 16,1 4-1-16,-6 1 1 16,0-6 2-16,-5-4 2 15,-6 4 1-15,-6 6-2 16,-5-1 1-16,-11 1-7 16,-5-1 1-16,-6-4 1 0,-6 5 3 15,-11-1-2-15,-5 5-2 16,-11 1-1-16,-11-1 3 15,-17 1 2-15,6-1 2 16,-5 1-10-16,-7-1-3 16,1 0 9-16,-17-4 5 15,-10-1-4-15,-12-4-1 16,-5-5-3-16,5 4 3 16,-11 1 0-16,-16-5 1 15,-1-1 0-15,-5 1 0 16,12 5 0-16,-29 4 2 15,-10-19-1-15,5 10-1 16,6 14-2-16,-17 0 1 0,0-4 1 16,0 4 0-16,-6 6 0 15,-10-1 0-15,5-5 0 16,5 6 0-16,-16-1 0 16,6 0 0-16,0 1 0 15,-1 9 0-15,-16 0 0 16,6 0 0-16,5 5 0 15,-17 0 0-15,1-5-3 16,-1 10 0-16,-5 0-1 16,0-5 3-16,6 5 2 15,-17 0 2-15,-1-5-4 16,18 0-1-16,-23 4 3 16,1-4 3-16,16 10-3 15,-22 5-3-15,5-5 1 0,23 4 2 16,-17 6-2-16,5 0 0 15,6 14 1-15,-11 5 2 16,5-9-1-16,6-1-1 16,6 0 1-16,-12-4 1 15,17-6-1-15,22 11 2 16,-11-1-22-16,6-4-7 16,22 4-25-1,27 1-36-15,16-6 22 16</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9 3-16,0-14-8 15,0 4 0-15,0-10 0 0,6-5 3 16,-6-9-2-16,0-5 0 15,0-10 5-15,5-5 5 16,-5-5-3-16,0-5 0 16,0-10-4-16,0 1 1 15,0-6 2-15,0 1 2 16,0-1-5-16,6-4-4 16,-1-1-4-16,1-4 1 15,-1-5 1-15,1 0 0 16,-1 0-3-16,7-6 2 15,-7 1 1-15,12 5 2 16,-6-5-1-16,16 0 2 16,-5 0-2-16,18-5-1 15,-7 0 1-15,11 0-1 16,-11 0 2-16,6-10 1 0,-6 0-1 16,11 0-2-16,-6 6 1 15,6-1 1-15,-5 0-1 16,6 0-1-16,-6 0-8 15,-1 0-3-15,-5 5-21 16,-5 0-9-16,-6 0-42 16,0-5-20-16,-5 0-49 15</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6-2-16,0-7-1 15,0 6 3-15,0-5 0 16,5 0 1-16,1-1 0 0,5 6 0 16,-6 0 0-16,12 0 0 15,-1-1 0-15,6 1 2 16,-5 0-1-16,0-1-1 15,-1 1 12-15,1 5 4 16,-1-6 5-16,-10 6 2 16,-1-5-4-16,-10 4 1 15,-1-4-7-15,-10 9-3 16,-1-3-8-16,-5 13-3 16,5-9-25-16,-10 4-10 15,5-4-54-15,-11-1-22 16,5-4-83-1</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15-1-16,-1-4-5 15,6 23 1-15,-5-9-4 16,5 4-2-16,0-9-2 16,0 9 0-16,0-9 0 15,-6 0 3-15,1-11-1 16,-1 1 2-16,1-4-2 15,-1-6 0-15,1-9-3 16,-1-1 1-16,-5-5-2 16,0-4 2-16,0-5-2 0,0-11 2 15,0 1-7-15,0-15 1 16,0 0 1-16,0-9 1 16,0 4-2-16,0-15 0 15,0 6 2-15,6-11 2 16,-1 6-2-16,1-6-2 15,-1 1 2-15,6-6 0 16,1 5-2-16,4-4 0 16,1 5 2-16,-1 4 0 15,1 6-2-15,5-1 0 16,-6 5 2-16,6 15 2 16,1 0 0-16,5 15-1 15,-6 0 3-15,6 19 0 16,-6-5-1-16,5 11-2 15,-5-6 1-15,6 11-1 0,-6-6-3 16,0 5 2-16,-6-5-17 16,1-4-8-16,-6-6-30 15,0 1-13-15,0-6-36 16,-6-9-16-16,1 4-6 16,0-14-26-1,-1 0 60-15</inkml:trace>
  <inkml:trace contextRef="#ctx0" brushRef="#br0" timeOffset="736">884 893 140 0,'6'-15'52'0,"-6"15"-28"0,5-5-4 0,-5 5 19 16,0 0-4-16,0 0 2 15,0-5 1-15,0 0 1 16,0-4-21-16,0-1 7 0,0 5 5 15,0 0 1-15,-5 0 4 0,-1 0-6 16,-6 0-3-16,7 0-8 16,-6 10-1-16,0-5-6 15,-1 10 1-15,1 0-5 16,0 5 1-16,6-1-7 16,-1 6-1-16,1 0 0 15,-1 4 2-15,1-4-1 16,5 5-1-16,0-5 1 15,0-1-1-15,0-4 0 16,5 0 2-16,-5-5-3 16,6-1-2-16,-1 1 2 0,6 0 2 15,-5-5-2-15,5 0-2 16,0-5 2-16,0 0 0 16,0 0 1-16,0-10 0 15,-4 5-5-15,9-10-1 16,-5 1-2-16,0-6 2 15,0 0 4-15,6 1 3 16,-6-1-2-16,0 0 0 16,0 5-1-16,0 0 0 15,-6 5 2-15,1 1 2 16,-1 4 1-16,1 5 1 16,-1 0-2-16,1 10-2 15,-1-1-2-15,1 16-1 16,-1-5 2-16,6 10 2 15,0-6 0-15,1 6 2 16,-1-6-11-16,5 6-2 0,-5-1-24 16,0 0-8-16,0-4-22 15,0-1-8-15,-5-4-18 16,5-10-7-16,-6 0 4 16</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17 2 15,0-7 0-15,-6 15 1 16,6-10-2-16,0 5-1 15,0-5-3-15,0 1 1 16,0-6-2-16,11 1 2 16,-5-5-2-16,16-6-1 15,0-4-4-15,17-6 0 16,-6 1 4-16,22-5 2 16,-10-5-14-16,5 0-4 0,-12 0-47 15,1 0-21-15,-6-5-94 16,-11 0-67-1,0 0 103-15</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24 2 0,-1-4-7 15,1 20-3-15,-1-10-2 16,1 13 1-16,-1-13-21 16,1 10-9-16,-1-11-37 15,1-5-16-15,-1-9-43 16,1-4-55-16,-1-11 61 15</inkml:trace>
  <inkml:trace contextRef="#ctx0" brushRef="#br0" timeOffset="496">6 225 192 0,'-6'-20'71'0,"6"20"-38"0,0-15-1 0,0 15 27 15,0-9-14-15,0 4-3 16,6-10-14-16,-1 5-5 16,6-4-13-16,-5 0-2 0,10-1 2 15,1 5 0-15,10 5 2 16,-5 1-4-16,17-1-3 0,-6 5-2 16,11-5-3-16,-11 0 1 15,7 5 1-15,-7 0-1 16,0 0-1-16,-6 0 1 15,-4 0 1-15,-1 0 5 16,-11 10 6-16,0-5-7 16,-11 9-1-16,0-4-3 15,-17 14-2-15,1-5 5 16,-12 15 4-16,6-9 4 16,-6 9 2-16,6-4-2 15,0 4 2-15,5-5 1 0,6 1 2 16,0-2-8-16,5-3-1 15,6-1-1-15,11 1 0 16,0-6-2-16,18 1 1 16,-7-5-4-16,16-6 0 15,-5 1-3-15,6-5-1 16,-6 0-12-16,-5 0-5 16,-6 0-32-16,0-5-15 15,-6 0-43-15,1 0-20 16,-6 0-17-1</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1 157 228 0,'-6'-5'88'0,"6"5"-48"0,0 0-38 0,0 0 19 16,0 0-9-16,0 0-2 15,0 0 8-15,0 0 3 16,6 0-11-16,-1 0 10 0,1 5 3 16,0 0-5-16,4 0-3 15,2 0-8-15,-1-5-5 0,1 0-1 16,5 0 1-16,-6 0 1 16,0-5 3-16,1 0-1 15,-1-11 2-15,-5 6-4 16,0-10 0-16,-1 4 1 15,-5-4 0-15,0 6 2 16,-5-7 3-16,5 6 0 16,-12 5 2-16,6-1-6 15,-5 6-3-15,-1 0 1 16,-4 10 0-16,5 0 5 16,-1 11 5-16,1-1 2 0,-1 21 3 15,2-6-4-15,4 10 2 16,0-4-7-16,6 10-3 15,0-6-3-15,12 11-3 16,-2-15-2-16,7-5 1 16,1-2-4-16,4-8 1 15,-5-6-29-15,17-10-11 16,-6 0-48-16,12-10-18 16,-6 0-38-1</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15,0-14-2-15,0 20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1-1-15,-1-5 1 16,-5-6-1-16,0-5 0 16,0-4 0-16,-5-6 4 15,0-4 2-15,0-5 2 16,-1-20 0-16,1 5-4 16,-1-19-3-16,-4-1-5 15,4-9 0-15,-5 5-5 16,0-25-1-16,0 4 2 15,0-14 3-15,-5 10 0 16,-1-5 1-16,1 10 0 0,-1 0 0 16,1 5 3-16,-1 10 0 15,1 4-2-15,-1 6 0 16,1 4-1-16,5 15 3 16,0 1 2-16,11 23 4 15,-6-4-2-15,6 44 0 16,0-10-1-16,1 34 1 15,-7-14 0-15,1 24 1 16,-1-15-5-16,1 21 1 16,-6-16-24-16,0 5-12 15,0-9-32-15,0-6-14 16,-6-9-39-16,6-10-16 16,-5-10 25-1</inkml:trace>
  <inkml:trace contextRef="#ctx0" brushRef="#br0" timeOffset="1336">1105 1103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1684 995 244 0,'6'0'90'0,"-6"0"-48"0,0 5-38 0,0-5 19 16,0 5-4-16,0 0 3 0,0 10 1 15,0-6 1-15,5 16-13 16,1-5 4-16,-1-1 3 0,1 1-2 16,-1 4 3-16,-5-4-10 15,0-1-5-15,0-4-3 16,6-5 1-16,-6 0-1 16,0 0 2-16,0-6-9 15,5-13-1-15,1 4-3 16,-1-15 1-16,1 5-2 15,-1-9 0-15,1-1 1 16,-1 1 4-16,1 4 1 16,5-4 0-16,0 4 1 0,7 1 0 15,-2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2440 63 208 0,'-5'-34'79'0,"5"34"-42"0,-6-20-15 0,6 20 28 16,0-4-4-16,0 4 0 16,-5-5-12-16,5 5-4 15,0 0-17-15,0 0 1 0,0 0 2 16,0 0-4-16,0 5-2 15,0-1-1-15,0 16-1 16,0-5 0-16,0 14 2 0,0-4-5 16,5 19-1-16,-5-10 0 15,6 15 2-15,-1-10-1 16,1 15 0-16,-1-15 1 16,1 15 1-16,-1-5-1 15,1 5-1-15,-1-10 1 16,1 10 1-16,0-10-3 15,-1 10-1-15,-5-10-1 16,6 6-2-16,-1-6-2 16,2 0 1-16,-7-4 3 15,5-6 1-15,-5-5-4 0,0-4-1 16,0-1-19-16,0-4-7 16,0-5-34-16,0-1-12 15,0-4-33-15,0 0-12 16,0 0 2-1</inkml:trace>
  <inkml:trace contextRef="#ctx0" brushRef="#br0" timeOffset="9382">2860 799 176 0,'6'-14'66'0,"-6"14"-36"0,0-15-4 16,0 15 23-16,-6-6 2 16,6 6 2-16,-5-5-7 15,-1 0-2-15,1 0-24 16,-1 0 6-16,-5 1 2 0,6-1-9 0,-6 5-1 16,0 0-8-16,-6 0-4 15,1 0 1-15,-12 5 0 16,1-1-1-16,-1 6-1 15,6-5-1-15,0 11 2 16,0-6-3-16,0 9-2 16,5-4 4-16,1 9 4 15,5-4-7-15,0 0-3 16,0-1 2-16,5 1 1 16,1-1 2-16,5 6 2 15,0-1-1-15,5 1 0 16,1-6-3-16,10-4-2 15,1 0 3-15,-1-5 2 16,1-1 0-16,5-4 0 16,-6 0-3-16,6-10-2 0,0 5 3 15,0-9 0-15,-5-1-1 16,0-10 1-16,-1 5 0 16,1-4 1-16,-6-1 0 15,0-4 0-15,0 4 0 16,-6 1 2-16,1-1 1 15,-1 0 1-15,1 1 2 16,-6-1 1-16,0 6-5 16,-6-1-2-16,1 0-2 15,-1 0-2-15,1 6-13 0,-1-1-6 16,1 5-52-16,-1-1-21 16,1 1-65-16,5 0-26 15,0 0 48 1</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0-5-16,7 0 0 15,-1 0 2-15,-1-5 1 16,-5 0 1-16,0 1 0 16,0-1-5-16,0-5 1 15,0 5 2-15,-5-5 3 16,-1 0-2-16,1 1 0 15,-1-1-1-15,-5-10-2 16,0 5 7-16,-5 1 3 16,-1-1-1-16,-5 5 0 15,6 0-3-15,-6 6-1 0,0-1-6 16,-6 10 1-16,1-5 0 16,-1 9 0-16,-1 1-3 15,2 5 2-15,5 0 3 16,0 9 1-16,0-4 1 15,5 14 2-15,1-5-1 16,5 12 0-16,0-7-1 16,5 0 0-16,-5-4-2 15,11-6-2-15,0-4-2 16,6-6 1-16,-1 1 1 16,8-5 0-16,-8 0-7 0,17-10 0 15,0 0-37-15,6-5-15 16,-5 0-41-16,-1-5-17 15,-6 5-8 1</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0 340 176 0,'0'0'66'0,"0"0"-36"0,6 10-15 16,-6-5 20-16,0 5-2 16,0-5 3-16,11 5-5 0,-5 0-1 15,5 5-17 1,-6-5 3-16,6 4 2 0,-5 1-4 0,-1-10 2 15,1 0 6-15,-6-5 4 16,0 0-3-16,0-15-2 16,0 5-7-16,-6-14-4 15,6 4 1-15,-5-15 3 16,-1 6-6-16,1-11-2 16,-1 6 1-16,1-6 0 15,5 10-6-15,0 1 0 16,0 5-1-16,5-1 0 15,1 5 0-15,5 5 0 16,0 0 0-16,5 0 2 16,-5 6-1-16,0 4-1 15,0 0-21-15,0 0-9 0,0 0-31 16,0 0-14-16,0 5-55 16,6 0-55-1,-6 0 67-15</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1041 192 0,'5'-5'74'0,"-5"5"-40"0,0 0-20 0,0 0 20 0,0 0-4 16,0 0 2-16,6 0-5 15,-1 0-2-15,6 0-13 16,0 0 3-16,0 0 3 0,0 0-4 16,0-5 2-16,1 0-7 15,-1 0-1-15,0 0-4 16,0-5-1-16,0 5-3 16,5-9-1-16,-5 4 5 15,0-5 2-15,0 0-2 16,-5-4-1-16,-1 3 5 15,-5-3 5-15,0 4-3 16,-5 0 0-16,-1 0-9 0,-5 6 0 16,6 4 1-16,-12 5 1 15,6 0 1-15,-5 14 0 16,-1-4 2-16,1 15 1 16,-1-1 1-16,0 12 2 15,6-7 1-15,0 10 3 16,6-9-5-16,5 4-1 15,0-5-4-15,16 1-1 16,-5-6-3-16,11-4-1 16,-5-6 1-16,22 1 2 15,-6 0-3-15,5-10-2 16,-4 0-34-16,-1-5-12 16,-5 0-38-16,-6-10-15 15,0 5-44-15</inkml:trace>
  <inkml:trace contextRef="#ctx0" brushRef="#br0" timeOffset="541">613 88 260 0,'6'-44'99'0,"-6"44"-54"0,11-34-22 0,-11 29 31 15,0 0-10-15,0 0-2 16,0 5-10-16,0 0-3 16,0 15-16-16,0-6 8 0,6 21 2 15,-6-6-3-15,5 20-1 16,1-9-7-16,-6 28 0 0,0-9 2 15,5 16 1-15,1-11-4 16,-1 19 1-16,1-14-5 16,-1 19-2-16,1-19-2 15,-1 4-3-15,1-9 1 16,-1 5-1-16,1-9-7 16,-6-6-3-16,0-10-25 15,0-5-10-15,0-4-32 16,0-6-14-16,0-4-42 15,5-6-60 1,1-4 62-16</inkml:trace>
  <inkml:trace contextRef="#ctx0" brushRef="#br0" timeOffset="859">524 922 300 0,'-22'0'112'0,"22"0"-60"0,-5 21-25 0,5-17 34 16,0 1-23-16,0 0-7 15,5-5 6-15,1 0 3 0,10 0-21 16,1 0 3-16,5-5-1 15,-5 0-9-15,5 5-4 0,-5 0-5 16,11 5-3-16,-6 0-2 16,11 0-1-16,-6 0-36 15,1 0-14-15,-6-5-46 16,0 0-17-16,-5 0-45 16</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13-2 324 0,'-7'14'121'0,"7"-14"-66"0,-6-14-60 16,6 14 23-16,0 0-30 15,0 0-8-15,0 14-48 16,0 0-18-16</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0,'12'-20'85'0,"-12"20"-46"0,5-9-19 15,-5 9 27-15,0-5-10 16,0 0 1-16,0 5-4 16,0 0 1-16,0-5-19 15,0 0 2-15,-5 5 2 0,-1 0-5 16,-6 5 2-16,1 0-4 16,0 5 0-16,0-6-1 15,-6 11 0-15,6-5-2 0,0 5-1 16,0-1-3-16,0 1 1 15,0 0-4-15,6-1-2 16,-1 1-3-16,6 0 1 16,0 1 1-16,6 3 0 15,-1 1-3-15,12-1 0 16,-1-4 2-16,12 5 0 16,-6-6 3-16,12 11 3 15,-6-6 9-15,-1 6 3 16,-5-1 3-16,0 1 2 15,-5-5-3-15,-12 4-2 16,1-4-7-16,-28 0-4 16,5-5-41-16,-16 14-16 15,6-4-81-15,-7 9-32 16,6-5-8-16</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3.7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35 280 0,'-40'-25'107'0,"40"25"-58"0,0-10-29 0,0 10 32 0,6 5-30 15,0-5-11-15,5 10-11 16,-5 0-1-16,5 5 1 15,1 1-18-15,-1 9-8 0,1-4-55 16,-1 9-22-16,-5-4-11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0-16,1 0-2 15,5 0 2-15,-1 5-4 16,6 0-2-16,0 0 2 16,0 0 2-16,0 0 2 15,1 0 3-15,-6 0 1 16,0 5 1-16,-1 0-2 15,-5 5 1-15,0-1 0 16,-5 6 1-16,-1 0-2 16,-5 4 1-16,0-4-6 15,-11 10-1-15,6-6 4 0,-6 6 2 16,0-6-2-16,0 11-1 16,-1-6 1-16,1 6 0 15,0-6 2-15,6 1 1 16,-1-6-6-16,6 1 0 15,0-1 1-15,6 1 3 16,-1-5-2-16,6 4-2 16,0-4 0-16,6 0 1 15,-6-1 1-15,6 1 1 16,-1-5-31-16,6 0-12 16,1 0-46-16,-1-1-19 15,0 1-35 1</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0,'11'-29'101'0,"-11"29"-54"0,4-20-22 0,-4 20 31 16,6-5-10-16,-6 0 0 16,5 0-9-16,-5 0-2 15,0 0-20-15,0 5 2 0,0 0 3 16,0 0-2-16,6 0-1 16,-6 0-7-16,0 5-4 15,0-5-1-15,0 10-1 16,0 0-2-16,0 14 1 15,0-4 0-15,0 14 1 16,0-4-2-16,0 9-2 0,0-5 1 16,0 10-1-16,0-4 0 15,0 4 0-15,0-5-3 16,0 0 0-16,0-10 2 16,0 1 0-16,0-6 1 15,0 1 0-15,0-6 2 16,5-4 1-16,1-5-1 15,5 0 1-15,-1-5-4 16,1-5-2-16,0 0-42 16,5 0-20-16,-6 0-66 15,7-5-29-15,-1 0 11 16</inkml:trace>
  <inkml:trace contextRef="#ctx0" brushRef="#br0" timeOffset="1291">123 603 88 0,'0'0'33'0,"0"0"-18"0,0 0 0 0,0 0 15 0,0 0 8 16,0 0 6-16,0 0 5 15,0 0 5-15,0 0-30 16,0 0 7-16,0 0 2 0,0 0-15 15,0-5-7-15,0 5-3 16,0 0-1-16,0 0 3 16,6-5 1-16,-6 5 1 15,5 0 2-15,1 0 2 16,4 0-1-16,-4 0-3 16,5 0-2-16,0 0-2 0,4 0 2 15,-4 0-5-15,6-5-3 16,-6 1 1-16,4 4 0 15,-4 0 1-15,0-5 0 16,0 0 2-16,-1 5 3 16,1 0-2-16,0 0-2 15,-5 0-2-15,-1 0 0 16,0 0 2-16,0 0 2 16,1 0-43-16,-6 0-20 15,0 0-56-15,11 0-22 16</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16,-5-10 1-16,0 4 0 15,-1-9-2-15,1 5-2 16,-1-10 1-16,-5-4-1 16,6-6 0-16,-6 0 0 15,0-4-29-15,0-6-13 0,0-4-49 16,0-6-19-16,0-4-47 16,0-10-36-1,0 0 84-15</inkml:trace>
  <inkml:trace contextRef="#ctx0" brushRef="#br0" timeOffset="421">3 194 232 0,'0'-34'88'0,"0"34"-48"0,0-29-18 0,0 24 26 16,0-5-8-16,0-14 2 16,0 9-18-16,0 0-4 15,6 0-12-15,5-9 1 0,0 14 4 16,0 5-3-16,11 0 2 16,12 0-7-16,-1 10-1 15,0 5-2-15,11-5 1 16,-5 0 4-16,-5 5 6 15,-7 9 2-15,-5-4 0 16,-5 10 4-16,-6 4 2 16,-22 0 0-16,-6 1 2 15,-5-1-7-15,-5 1-1 0,-7-6-7 16,6-9-3-16,6-1-2 16,0 11-3-16,0-5-24 15,5-6-9-15,-5 1-49 16,17 0-22-16,-6-1-26 15,5 1-7-15,0-5 22 16</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94 168 0,'6'-10'66'0,"-6"5"-36"0,5-5-4 15,-5 5 25-15,0 0 1 16,0 0 4-16,0-5-5 16,0 0-1-16,0 0-28 15,0 1 3-15,0 4 2 0,0 0-9 0,0 0 0 16,-5 5-8-16,5 0-4 15,0 5-3-15,-6 0-3 16,1 0 1-16,-6 4-1 16,0 11 2-16,0 0 3 15,-1 0 0-15,7 0 0 16,-1-1-6-16,6 1-1 16,0 0 1-16,6-6 2 15,-1-4-2-15,1 0-2 16,0 0-1-16,5-5 3 15,0 0 0-15,0 0 1 16,0 0 0-16,-11 5 2 16,5-10-1-16,1-5-1 15,5 0 1-15,-6 0 1 16,1-5 1-16,-1 0 3 16,1-5-3-16,-6 0-2 0,0-4 0 15,0-1 1-15,0 1-1 16,0 4 2-16,0 0-4 15,0 0 0-15,0 5 3 16,0 0 1-16,0 5-4 16,0 5 1-16,0 10-5 15,0 5 1-15,5 5 4 16,1 0 2-16,-1-1-3 16,1 1-1-16,-1 4-2 15,1-4 3-15,-1 5-24 16,6-5-11-16,0 0-32 15,0-6-12-15,0-4-37 16,0-5-54-16,6 0 55 16</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2-16,0 5 2 15,0 0 1-15,5 5-4 16,0 10 1-16,0 4 4 15,0 1 2-15,0 5 0 16,0 4 1-16,0 1 0 16,-6-6 1-16,1 1-2 15,-1-5-2-15,1-1 1 0,0-4-1 16,-1 0 0-16,1-5 2 16,5 0-1-16,-6-15-3 15,1-5-1 1,10-4-3-16,6-6 1 15,1 1 1-15,-1 4-1 16,-5 0 4-16,-1 6 0 16,1 4 1-16,-1 10 0 15,6 10 6-15,12 9 4 16,-7 6-1-16,-4 4 0 0,-1 1-3 16,0-1-1-16,-5-9-45 15,-1 4-18-15,-10-4-86 16,-1 4-56-1,1-4 84-15</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0 264 196 0,'0'10'74'0,"0"-10"-40"16,6 56-35-16,-6-45 15 0,6 9 1 15,-1-5 5-15,1 6 7 16,0-1 6-16,0 1-18 16,-6-6 7-16,0-5 5 0,0 1-4 15,0-22 1-15,0 6-13 16,-6-26-7-16,6 6 0 16,-6-16-1-16,0 5 12 15,6-5 7-15,0 6 6 16,0-11 3-16,0 10-8 15,0 0-1-15,0 5 0 0,6 1 1 16,0 4-12-16,5 6-4 16,1 4-5-16,5 11 1 15,-5 0-7-15,5 15-1 16,-6-5-42-16,7 11-19 16,-1-6-46-16,12 10-17 15,-6 1-13 1</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701 60 0,'-66'-43'24'0,"28"33"-12"0,-12-9 3 0,28 14 13 16,-11-5-13-16,-11 10-6 15,0-5-3-15,-22 5-2 16,-17-10 0-16,-22 6 2 0,-11 8 1 16,-5 1 3-16,-11-5-1 15,-28 0 0-15,-5-5-3 16,5 10-1-16,-17 0-3 15,-16 5 7-15,-5 10 4 0,16 9 0 16,-11-1 0-16,-11 7-10 16,11 4-1-16,17 10-2 15,5-5 0-15,6-5-3 16,10 0 2-16,18 6 1 16,10 8 2-16,11 16-6 15,17 14 1-15,16 10 1 16,11 5 3-16,12-9-2 15,10-6 0-15,12 0 1 16,10 1 0-16,17 14-3 16,11 4 2-16,6 1 1 0,5-6 0 15,5-9 0-15,12-14 0 16,10-1-3-16,12 1 2 16,11 9-1-16,16 5 0 15,11 10 0-15,11-9 0 16,-5-1 4-16,11-5 1 15,16-9 1-15,17-6 0 16,27 11-5-16,-16-11-1 16,0-4 1-16,10 0 0 15,7 4 3-15,-12-5 1 16,-11-4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5-4-16,-15-5 1 16,26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 0 1-15,-16-5-6 16,-6 4 1-16,-5 1 3 16,-5 4 2-16,15 1 2 15,-21-6 0-15,-17 1 0 16,-5-11 0-16,-6-4 2 16,-10-5 3-16,-12-5-4 15,6-5-1-15,-1 0-2 16,1-9 1-16,-11-1-2 15,-6 0 2-15,-16 5-2 16,-1 1-1-16,-10 4 1 16,-6 0 1-16,-11-10-1 15,-17-14 2-15,-5-10-4 0,-11-6-2 16,-11 1 2-16,0 5 0 16,-16 6 1-16,-12 8 0 15,-16 1-3-15,-28-10 0 16,1-10 2-16,-17-10 0 15,-6 10 1-15,-11 9 0 16,-33-4-3-16,6 15 0 16,-22 9-1-16,-6 10 3 15,-28-5-2-15,-10-5 1 16,5-4 2-16,-28-1 2 16,1-9-1-16,10 14 2 15,-27 6-4-15,0 0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15,-33-6-1-15,16-4-1 16,1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9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0 272 0,'0'-16'104'0,"0"16"-56"0,0 0-36 0,0 0 26 15,0 5-5-15,0 0 1 16,-6 11 5-16,0-6 2 16,-5 21-21-16,5-6 17 0,-5 37 7 15,-2-11-4-15,-4 46 2 16,0-15-13-16,-1 35-3 16,1-20-13-16,-1 21-5 15,6-16-8-15,1 11 0 16,-1-16-9-16,1 0-4 15,5-15-24-15,-5-6-9 16,-1-14-27-16,0-6-9 16,0-10-29-16,-5-10-12 15,5-5-16 1</inkml:trace>
  <inkml:trace contextRef="#ctx0" brushRef="#br0" timeOffset="407">76 219 208 0,'6'-51'77'0,"-6"51"-42"0,-6-10-1 0,6 10 29 16,0 0-10-16,0 0-4 15,0 0-1-15,0 0-1 16,0 5-25-16,0-5 7 0,0 5 4 15,0 0-6-15,0 6-3 16,0-1-14-16,0 5-6 16,0 0-6-16,6 6-1 15,0-1-49-15,-1-4-20 16,1-1-43-16,0-5-16 0,0 0-9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0 176 220 0,'6'-5'85'0,"-6"5"-46"0,12-5-19 16,-12 5 27-16,5 0-7 15,1 0 1-15,6 0-12 0,-1 0-5 16,1 0-14-16,-1 0 5 0,1 0 4 16,-1 0-6-16,1 0 0 15,-1 0-5-15,7 0-3 16,-7 0-5-16,6-5 0 16,-5-1 2-16,-1-4 3 15,1 0 0-15,-5-5 0 16,-2-1 1-16,-5-4 1 15,0 4-3-15,-5-10-3 16,-2 6 2-16,-5 9 0 16,7 1-4-16,-7 10-1 15,1 0 5-15,-7 21 5 16,1-6 7-16,0 16 5 16,0-5 3-16,11 20 3 15,0-5-10-15,12 10-2 0,0-4-8 16,5-1-2-16,1-10-2 15,11-5 1-15,-6-5-11 16,12 0-4-16,0-11-47 16,23 0-21-16,-12-4-94 15,12-6-64 1,-6 0 98-16</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6.3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489 20 292 0,'6'-10'110'0,"-6"10"-60"0,-6-10-19 16,0 10 35-16,-5 0-9 16,5 0-1-16,-6 5-16 15,1-5-7-15,-18 10-19 16,6 0 2-16,-17 11 2 0,5-6-2 15,-16 16 3-15,5-6-4 16,0 6 1-16,5-6-11 16,7 11-3-16,5-5-7 15,12 10 1-15,5-10 0 0,24 4 2 16,-1-4-1-16,24 5 1 16,-6-6 2-16,5 1 0 15,-5-5 6-15,0 4 6 16,-6-4 3-16,-6 5 3 15,0-6-4-15,-17 6 2 16,0-6-7-16,-23 1-3 16,6-6-14-16,-23 1-8 15,5-6-20-15,-5 1-7 16,5-6-49-16,7 0-20 16,5-5-38-16,5 0-17 15,1 0 40 1</inkml:trace>
  <inkml:trace contextRef="#ctx0" brushRef="#br0" timeOffset="390">765 577 184 0,'6'-10'68'0,"-6"10"-36"0,0-10 7 16,0 10 32-16,-6-5-7 16,6 0-1-16,-6 0-7 15,1-1-2-15,-7 1-30 16,1 0 1-16,-12 10 3 0,5 0-14 0,-5 11-5 16,6-1-5-16,6 16-4 15,-1-6-4-15,6 6 0 16,6-5 0-16,12-6-1 15,-1-5 4-15,7-9 0 16,-1-1 9-16,12-21 5 16,-6 6 7-16,0-10 2 15,-6-1-9-15,-11-9-3 16,-1 4-19-16,-10-5-9 16,-1 6-49-16,0-6-21 15,0 5-64 1,-5 6-69-16,-1 5 76 15</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7.5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74 304 0,'-12'-41'115'0,"12"41"-62"0,-5-5-33 0,-2 5 30 16,7 20-16-16,0-5-5 16,7 42-1-16,-2-6-1 15,7 56-14-15,-1-15-3 0,12 51-3 16,0-20-3-16,0 41-1 16,-5-26-1-16,-1 10-2 15,0-20-30-15,1-5-15 16,0-21-46-16,-1-10-17 15,-6-10-38 1</inkml:trace>
  <inkml:trace contextRef="#ctx0" brushRef="#br0" timeOffset="391">3 268 244 0,'-5'-77'90'0,"5"77"-48"0,11-41-20 16,-11 36 26-16,12-15-8 15,-7 5 2-15,18-6-9 16,-5 1-3-16,34-1-16 16,-11 1 2-16,28 9 4 0,-11 1-7 0,5 5 0 15,-5 0-3-15,0 15 1 16,-12-5 3-16,0 16 3 15,-4-1 8-15,-14 11 7 16,-5-5-6-16,-17 20-1 16,0-6-10-16,-35 12-2 15,6-6-5-15,-41 0 0 16,6-6-10-16,-5 1-3 16,5-5-26-16,6 5-10 15,6-10-34-15,10-1-13 16,8-4-6-16,10 5 0 15,7-6 1-15,28 1 3 16,0-6-3-16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8.6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333 101 160 0,'6'-21'63'0,"-6"21"-34"0,6-15-14 0,-6 15 18 16,0-5 10-16,0 0 8 15,0 0 6-15,0 0 2 16,-6-1-32-16,6 1 7 0,-6-5 3 15,0 5-7-15,-5-5-2 16,-1 5-8-16,-5 5-2 16,0 0-8-16,-6 0-2 0,0 0-4 15,-6 10-1-15,0 0 3 16,1 16 1-16,5-6-6 16,0 11 0-16,0-6-1 15,5 12 2-15,1-6-1 16,6 0-1-16,-1-6 3 15,6 1 2-15,1-1-2 16,5-4 0-16,0-1-6 16,11-5 0-16,-5 1 1 15,11-6 1-15,-5 1 1 16,5-6 2-16,0 0-1 16,12-10 2-16,-6 0-2 15,6-16 2-15,-6 5-2 0,5-9 2 16,-5-1-2-16,0-4 2 15,-5 4-4-15,-1-5 0 16,-6 6 1-16,1 4 0 16,-1 1 0-16,-5 5 0 15,0-2 2-15,0 17 1 16,-1 0-4-16,1 27 1 16,0-7 0-16,-6 16 2 15,0-5-1-15,6 10-1 16,-1-6 1-16,7 6-1 15,-6-5-3-15,5-4 0 16,-5-7-18-16,5-4-9 16,-5-1-15-16,6-4-7 15,-1-6-36-15,1-5-16 0,-1 0-42 16</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0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21 264 0,'-7'-21'99'0,"7"21"-54"0,-5 0-11 0,5 0 36 16,0 5-18-16,0 0-8 15,0 11-12-15,0-1-4 16,5 16-15-16,2-5-6 0,-7 15 0 15,0-5-22-15,0 5-9 16,0-4-72-16,0-2-32 16,0-4-25-1</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38 280 0,'-11'-25'107'0,"11"25"-58"0,11-10-64 16,-11 10 13-16,6 0-46 15,0 0-17-15,0 5-37 16,-1 0-13-16</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0 116 200 0,'0'0'74'0,"0"0"-40"0,0 10-31 15,0-5 15-15,0 5-3 16,0 1 4-16,0 15 4 15,0-5 3-15,0 4-13 16,0-4 10-16,0-1 6 0,0 1-4 16,0-5-2-16,0-1-5 15,0-5 1-15,0-5-15 16,0-10-4-16,0 5-1 16,0-25 2-16,0-2-2 15,6-14 0-15,-1 6-1 16,1-7-2-16,0 6 3 0,5 0 0 15,-5 4-2-15,6 7 2 16,-1 4 12-16,6 16 5 16,1 0 14-16,10 31 6 15,1-6-19-15,6 22-7 16,-7-11-7-16,7 10-3 16,-6-5-41-16,-1 5-20 15,-5-5-55-15,-5 1-22 16,-1-6 13-1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232 206 236 0,'-11'-10'90'0,"11"10"-48"0,-11-34-12 0,5 29 34 15,-5 0-12-15,0 0-3 16,-11 0-10-16,5 1-4 15,-5 18-20-15,0-4 0 0,0 10-1 16,0-6-1-16,0 16 0 16,6-6-7-16,5 11-4 15,5-5-6-15,6-1 0 16,0-4 0-16,17-10 2 16,-1-1 3-16,12-19 4 15,-6 0 7-15,11-24 2 16,-6 5 1-16,-4-26 1 0,-7 5-2 15,-5-4-1 1,-5 5-3-16,-1 5-1 0,1 4-32 16,-6 5-11-16,0 6-66 15,5 14-25-15,1 0-39 16,10 20-28 0,-5 0 88-16</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0 132 244 0,'5'5'90'0,"-5"-5"-48"0,11 24-23 0,-11-19 26 16,0 15-6-16,0-6 0 15,0 11-5-15,0-1-1 16,0 2-18-16,0-7 2 0,0 1 1 16,0-5-6-16,0-1-2 15,0-4-8-15,0-10-3 16,0 0-3-16,6-24 0 16,-1 4 0-16,1-25 3 15,-1 6-2-15,1-10-1 16,-1 10 3-16,6-1 2 15,-5 5 4-15,5 11 4 0,-6-1 5 16,17 20 3-16,-5 0 6 16,5 25 6-16,-5 0-12 15,6 24-2-15,-1-9-9 16,0 9-4-16,0-5-50 16,5 5-20-16,-5-3-89 15,-16-2-81 1,-1-10 83-16</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161 147 192 0,'11'-14'74'0,"-11"14"-40"0,33-15-5 15,-33 15 30-15,6-5 1 16,-6 5 3-16,0-5 1 16,0 0 2-16,-17 0-36 15,1 0-1-15,-12 5-1 0,6 0-12 0,-5 15-1 16,-2-5-11-16,2 19-3 15,5-3-6-15,11 13 1 16,-1-10-3-16,18 6 0 16,0-6 1-16,21-14 4 15,1-5 7-15,17-15 7 16,-7 0 0-16,1-29 1 16,-6 4 4-16,-5-14 1 15,-5 10-5-15,-7-6 0 16,-5 5-10-16,0 6-4 15,-5 4-47-15,-1 6-17 16,1 4-63-16,5 5-26 16,-6 5-9-1</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0 118 192 0,'0'5'71'0,"0"-5"-38"0,0 36-30 16,0-26 15-16,5 6 4 16,1-1 4-16,11 12-6 15,-5-7 1-15,5 1-12 16,0-6 8-16,6-10 5 0,-5 0 6 16,5-20 3-16,0 5-8 15,0-26-3-15,-6 4-8 16,0-9-2-16,1 5-37 15,-7 1-16-15,1 3-30 16,-7 1-12-16,1 6-34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1015 148 0,'11'0'57'0,"-6"0"-30"0,6 0 1 0,-11 0 25 15,6 0 1-15,0-4 3 16,0 4-1-16,-1 0 3 16,1-5-33-16,-1 0 16 0,1 0 6 15,0 0-3-15,-12 0 0 16,6 0-14-16,-11-5-4 16,0 5-10-16,-7 5-2 15,2 0-9-15,-6 10-4 16,5 0-4-16,-5 10 1 0,6-1-4 15,5 6-1-15,0 9 0 16,11 0 2-16,0-4-5 16,16-6 1-16,-5-4 4 15,22-25 2-15,-5 0 4 16,28-24 3-16,-12 4 0 16,17-39 0-16,16-58 3 15,-15-1 5-15,-18 6-1 16,-17-12 1-16,-10 17-5 15,-6 14-3-15,-6 19-2 16,1 16 0-16,-6 4-7 16,0 15-1-16,-6 9-45 15,1 6-18-15,-6 9-103 0,0 1-42 16,-6 4 56 0</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174 217 200 0,'11'-5'77'0,"-11"5"-42"0,0-14 1 0,0 14 30 16,0-5 0-16,0 5 2 15,0-15-13-15,0 0-4 16,-11 5-29-16,5 0 0 0,-9 5 0 15,-2 0-12-15,-16 15-3 0,6 0-7 16,-6 30-1-16,5-6 1 16,17 11 0-16,0-6-3 15,27 6 0-15,-5-10 2 16,12-20 0-16,-1-6 9 16,16-23 5-16,-5 4-4 15,5-30-1-15,-5 5 0 16,-6-19 0-16,1-20 0 15,-6 9 2-15,-5 16-29 16,-6 9-12-16,-6 16-73 16,1 14-32-16,-1 10-40 15</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0,-5-28 21 16,0 4 3-16,0-1 5 16,-5 11-1-16,-1-1-2 15,1 6-20-15,-1-6 7 0,1 1 6 16,-1-1-12-16,1-8-2 15,-1-6-12-15,12-26-5 16,-1 6-5-16,17-19-1 0,-5 4-1 16,10-19 2-16,12-15 2 15,-6 9 2-15,-5 11 7 16,-6 15 5-16,0 9 6 16,0 15 2-16,-6 15 4 15,-5 9 1-15,0 1-8 16,0 9-2-16,-5-4-5 15,-1 15-3-15,1-6-27 16,-1 10-10-16,1-4-55 16,-1 4-21-16,1-10-61 15</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7 524 0,'0'0'195'0,"0"0"-106"0,7 0-88 0,-7 0 35 0,0 0-24 15,0 0-7-15,0 0-8 16,6-8-1-16,0 8 2 16,0 0-32-16,1 0-12 0,-7 0-52 15,0 0-22-15,0 0-47 16,6 0-36-1,-6 0 92-15</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0,'6'-5'137'0,"-6"5"-74"0,6 0-73 0,-6 0 20 16,6 5-41-16,-1 0-14 16,1 0-63-16,0 5-28 15,0-5 33-15,-6 0 18 16</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0,'-7'11'90'0,"7"-11"-48"15,7 5-73-15,-7-5 4 0,6 0-66 16,1-11-27-16</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28.1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5082 169 96 0,'0'-5'38'0,"-5"5"-20"0,-1-9-1 0,6 9 14 0,-5 0 3 16,-6 0 5-16,0 0-5 15,0-5 0-15,0 0-19 16,0 0 4-16,0 0 4 0,-6 0-6 16,6 5-2-16,-11 0 5 15,5 0-3 1,-5 0 0-16,0 0 2 15,0 0 0-15,0 0-6 16,0 0-3-16,0 0 3 16,0 0 2-16,-5 0-2 15,-1 0 2-15,0 0-6 16,1 0-3-16,5 0-1 16,0 5-1-16,0-5-2 0,-6 0 1 15,6 0 4-15,-17 0 4 16,-5 0-4-16,0 0 1 15,0 0-1-15,6-5 3 16,-1 0-3-16,0 0 1 16,6 0-7-16,0 1-1 15,0-1 0-15,0-5 0 16,-5 5 0-16,-1 0 0 16,-5 0 2-16,5 0 1 15,1 0-1-15,5 0 1 16,-6 1-2-16,-5-1-1 15,-17 0 1-15,-5-5-1 16,-5 0 0-16,4 0 2 16,-4 5-3-16,-1 1 0 0,0 4 1 15,6 0 2-15,6 0-1 16,-12 0 2-16,-11-5 0 16,-5 0 1-16,0 0-5 15,5 5-1-15,1 0 3 16,-1 5 3-16,11 0 1 15,6 0 0-15,-6-1-3 16,-5 1-2-16,-5 0 1 16,-1 5-1-16,6 0 0 15,0 0 2-15,-6 4-3 16,6 6-2-16,5 0-1 16,6 4 3-16,-6 5 0 15,-5-4 1-15,-6-1 0 0,6-4 0 16,6-5 0-16,4 4 0 15,1-4 0-15,0 0 2 16,5-1-3-16,6 6 0 16,6-5 1-16,-1 4 2 15,-5 1-3-15,0 0 0 16,0 0 1-16,0 5 2 16,-6-1-1-16,0-4-1 15,12-1-2-15,-1 6-1 16,1-6 4-16,4 11 3 15,1 4-3-15,-11 10-3 0,6 0 1 16,10 0 0-16,6 1 1 16,5-1 0-16,6 0-3 15,0 0 2-15,6-10 1 16,-6-4 0-16,5-6 0 16,1 1 0-16,5-1 0 15,0 1 0-15,0-1 0 16,5 1 0-16,1-1 0 15,5 1 0-15,0-1 0 16,0 0 0-16,5 2 0 16,1-2 2-16,-1 1-3 15,6-1 0-15,0-9 1 16,-5 0 0-16,-1 9 0 16,1-4 0-16,-1 0 0 0,6-1 0 15,0 1 0-15,6-1 2 16,5-4-1-16,0 5-1 15,5-6 1-15,6 1-1 16,6 0 2-16,0-1 1 16,10 1-1-16,6 0-2 15,12 0 1-15,4-1-1 16,1-4 2-16,-17 0 1 16,0-5 1-16,0 0 0 15,6-5-2-15,5 0-2 16,-5 0 1-16,10 5-1 15,6-1 4-15,12-4 2 0,-1 0 0 16,-17 0-1-16,-4-4-3 16,-1 4-2-16,5-5 1 15,1 0-1-15,-6 0 0 16,11 5 0-16,12 0-3 16,-7 5 2-16,6-5 1 15,-16 0 2-15,-11 0-1 16,-6 0-1-16,0-5 1 15,6 0 1-15,-6 0 3 16,0 5 2-16,-5 0-3 16,10 0-3-16,1 5 2 15,5 0 2-15,11-5-4 16,-5 5-1-16,-17-5 0 16,0 0 2-16,0-5-1 15,11-5-1-15,0 0 1 0,1 0-1 16,4 6 2-16,17-1 1 15,6 0 1-15,0 0 0 16,-23 0-2-16,-4 0-2 16,-1 0 1-16,16 0-1 15,-4 5 0-15,-1 5 0 16,5-5 0-16,12 10 0 16,5-5 2-16,-21 0 1 15,-7-5-1-15,6 0-2 16,6 0 1-16,-6 5-1 15,11 0 0-15,12 4 0 16,4 1 0-16,-10-5 0 16,-17 0 0-16,6-5 0 0,5 0 0 15,-5 0 0-15,0 0 0 16,21 10 0-16,1-10 0 16,0 5 0-16,-23-5 0 15,1 0 0-15,-22 0 0 16,32-5 2-16,1 5 1 15,16 0 1-15,6 0-2 16,-11-5 1-16,-11 0-4 16,-1 0 0-16,6-5 1 15,6 10 2-15,11 0-1 16,11 0 2-16,-23 0-2 16,-10-5-1-16,5 0-2 15,1 1-1-15,10 4 4 16,11 0 1-16,0 0 0 0,-16 0-2 15,-17-10-2-15,6 5 1 16,0-5 1-16,10 5 2 16,7 0-1-16,4 0 2 15,-4-4-2-15,-7-6-1 16,1 0 1-16,5-4-1 16,1 4 0-16,10-5 2 15,0-4-3-15,-11 4-2 16,-16-4 4-16,5-1 1 15,1 1 0-15,-12-1-2 16,5-4 1-16,-10 4-1 16,0 1-3-16,-6-2 2 0,-5 2 1 15,-12-1 2-15,-10 1-1 16,-6 4 2-16,-5 1-2 16,-6 4 2-16,0-10-4 15,-6 6 0-15,-5-6 3 16,0 1 3-16,-5 4-2 15,-1-4-2-15,-5-6-3 16,1 1 1-16,-7 0 1 16,1-1 2-16,-1 1 1 15,-5-1 1-15,0 1-5 16,0-5-1-16,0 4 1 16,0 6 0-16,-5-1 3 15,-1 1 1-15,1 4-4 16,-1 1-1-16,0-1 1 0,1 0 0 15,-1 1 1-15,-5 4 0 16,0 0-3-16,0 1 2 16,0-1-1-16,0 5-2 15,0 0 3-15,0 1 0 16,0-1-2-16,0 0 2 16,-11 0 1-1,-11-1 0 1,0 2 0-16,0-1 0 15,-6 0-3-15,-5 0 2 16,0 0 1-16,-11 5 0 16,0 1 0-16,0-1 2 15,-6 0-3-15,1 0 0 16,4 0 1-16,1 0 0 0,0 0-3 16,-5 0 2-16,-1 0 1 15,-11 0 2-15,6 1-1 16,-6-11-1-16,6 5-2 15,0 0 1-15,0-4 1 16,0 9 0-16,0 0-3 16,0 0 2-16,-12-5 1 15,-4 10 2-15,-6-5-1 16,5 0 2-16,-5 0-2 16,-1 0-1-16,7 5-2 15,10 5 1-15,-5 0 1 16,-11 0 2-16,-11-5-3 15,-1 0 0-15,7 0 3 16,-7 0 1-16,12 5-1 0,6 5-2 16,-18 0-2-16,-4-5 1 15,-12-5 1-15,6 9 2 16,-1-9-6-16,7 10 1 16,4 0 3-16,-10 0 2 15,-17-5 0-15,12 0-2 16,-1-1 1-16,6 6-1 15,10-10 0-15,-4 5 0 16,-18-5 0-16,1 0 2 16,5 0-1-16,1 0-1 15,10 0 1-15,17-5-1 16,-12 5 0-16,1 0 0 16,-16 0 0-16,15 0 0 15,12-5-3-15,5 5 2 0,6-9-15 16,11 9-6-16,5-10-29 15,17 0-12-15,6 5-38 16,-6-5-16-16,-11 0-47 16</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5.1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194 39 148 0,'0'-24'55'0,"0"24"-30"0,0-15 6 0,0 15 24 0,0 0-5 15,0 0-2-15,-5-5-5 16,5 5-3-16,0 0-21 16,0 0 0-16,-6 5 1 0,1 0-7 15,-1 20-2-15,6-6 7 16,0 20 3-16,0-4-3 15,0 48 0-15,0-14-2 16,0 24 3-16,0-15-9 16,6 10-3-16,-6-15-4 15,5 5-3-15,1-9 1 16,-1 4-1-16,-5-9-11 16,0 0-5-16,0-10-30 0,0-10-10 15,0-5-13-15,0 0-5 16,0-10-12-16,0-9-6 15,0-5-3 1</inkml:trace>
  <inkml:trace contextRef="#ctx0" brushRef="#br0" timeOffset="406">23 886 272 0,'-17'-10'101'0,"17"10"-54"0,-6-5-4 16,6 5 40-16,0 0-17 16,0 0-3-16,6-5-12 15,-6 5-5-15,6-4-25 16,-1-1 3-16,12-5 3 0,-6 5-11 0,16-10-3 16,-5 5-6-16,18-4-2 15,-7 4-8-15,11-5-2 16,-5 5-31-16,-1 1-12 15,-4-1-37-15,-6 0-16 16,-1 5-48-16,1 5-20 16,-6 0 46-1</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4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0,'0'40'112'0,"0"-40"-60"0,13 108-39 0,-13-93 28 0,5 47 1 15,1-11 4-15,0 51-13 16,0-10-6-16,-1 31-15 16,2-16-8-16,5 11-2 0,0-16-53 15,0 5-20-15,0-15-86 16,-6 0-52 0,-6-15 92-16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0 163 156 0,'0'0'57'0,"0"0"-30"0,11 0 6 15,-11 0 28-15,0 5-20 16,0-5-5-16,5 0-11 16,1 0-2-16,-1 0-12 0,1 0 0 0,-1 0 2 15,1 0 2-15,-1 0 0 16,1 0-7-16,5 0-3 15,-6 0-3-15,6 0 1 16,0 0-2-16,0 0 2 16,-5 0-2-16,5-5 2 15,-6 0-2-15,6-10 2 16,-5 6-2-16,-1-11 2 16,1 5-4-16,-6-5 0 15,0 5 1-15,-6 0 0 16,1 1 0-16,-6-1 2 15,5 5-3-15,-5 5 0 16,6 0 1-16,-12 5 0 16,6 0-3-16,-5 15 2 15,-1 0 7-15,1 9 4 0,5-4 10 16,0 5 7-16,5-5-3 16,6 9-2-16,0-4-6 15,11 4-2-15,-5-4-6 16,5 4-3-16,0-3-2 15,5-7-3-15,-5 1-2 16,6-10 1-16,-1-1-23 16,6 1-12-16,-5 0-32 15,5-10-12-15,-5 0-35 16,-1-5-57 0,1 0 51-16</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 24 152 0,'11'-15'57'0,"-11"15"-30"0,6-9 21 0,-6 9 33 0,0 0-5 15,0 0 0-15,-6 0-19 16,6 0-8-16,-11 0-27 16,6 0 0-16,-13 4-1 0,2 1-3 15,-6 5 2-15,4 0 0 16,-9 5 0-16,5-6-7 15,-7 11 0-15,7-5-8 16,5 4-1-16,0 1-4 16,6 0-1-16,0 0-1 15,11 0 0-15,0-6 0 16,16 1-2-16,-5 0 3 16,18 0 0-16,-7-6 1 15,7 11 0-15,-2-5 0 0,-5 9 0 16,1-4 0-16,-6 4 0 15,-1 1 4-15,-4 4 2 16,-1-4 0-16,-11 4 1 16,0-3-4-16,-23 3-2 15,7-5-9-15,-12 1-3 16,0-5-29-16,0-6-14 16,5 1-47-16,1-5-21 15,5 4-37 1,12-18-19-16,-1-6 91 15</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20 292 0,'11'6'110'0,"-11"-6"-60"0,11 0-19 0,-11 0 35 0,16 0-31 15,1 0-11-15,16-6-15 16,-6 6-5-16,12-5-2 15,-6 0-32-15,6 5-15 0,-6 0-63 16,5-6-26-16,-5 2 15 16</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1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24 296 0,'28'-19'112'0,"-28"19"-60"0,0-5-32 16,0 5 30-16,0 0-7 16,0 0 1-16,0 15-11 15,0-6-5-15,0 36-16 0,0-11 8 0,5 39 3 16,1-9 2-16,-1 44 0 15,1-19-12-15,6 19-5 16,-7-15-5-16,12 29-3 16,-6-19 1-16,5 0-1 15,-5-15-29-15,6-3-10 16,-1-12-19-16,-5-9-4 16,1-10-34-16,-1-10-14 15,-5-5-13 1,-1-10-23-16,1-4 60 15</inkml:trace>
  <inkml:trace contextRef="#ctx0" brushRef="#br0" timeOffset="280">11 1045 336 0,'-11'4'126'0,"11"-4"-68"0,0 0-15 16,0 0 43-16,0 5-28 16,0-5-7-16,11 0-14 15,0 0-3-15,22 0-19 16,-4 0-7-16,15 0-3 0,-5 0-3 16,11-5-2-16,-11 1-28 15,6-1-14-15,-6 0-36 16,-6 0-13-16,1 0-47 15,-7 0-20-15,1 0 27 16</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8.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 39 228 0,'-6'-19'85'0,"6"19"-46"0,-5-20-13 16,-1 20 29-16,1 5-14 15,-1 0-1-15,0 0-6 0,1 0-1 16,-6 5-18 0,5-1 2-16,-10 1 3 0,-1 0 4 0,-10 5 3 15,5-1-3-15,-6 1-1 16,6 0-10-16,0-1-3 16,6 1-8-16,10 0-4 15,1 0-2-15,16 4 3 16,0 1 0-16,5-1 1 15,1 1-3-15,5 4 0 16,0 1-1-16,5-1 3 16,-5 1 4-16,0 4 3 15,0-4 13-15,-5 4 5 16,-6-4 1-16,-11 4 0 16,0-4-12-16,-11-6-3 15,0 1-8-15,-17-1-4 16,6-4-13-16,-16 5-2 15,5-6-34-15,-6 6-12 0,6-5-38 16,11-1-16-16,0-4-41 16,22 0-27-1,0 0 91-15</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0 127 196 0,'6'0'74'0,"-6"0"-40"0,11-5-11 0,-11 5 24 15,5 0-22-15,1 0-6 16,5 0-8-16,0 0 0 16,11 0-6-16,-5 0 4 0,5 5 1 15,-6 0-3-15,6 0-2 16,0-5 0-16,11 0-1 15,-5 0-2-15,-6-5-2 16,-6 5 3-16,7-10 0 16,-7 0 1-16,-5-5 2 15,0 0-5-15,-5 0-3 16,-1 0 3-16,-16 1 1 16,0-1-3-16,0 5-1 15,0 0 5-15,-17 10 3 16,6 0 8-16,-11 25 3 15,6-5 9-15,-1 14 6 0,6-4 5 16,6 14 2-16,-1-9-10 16,12 14-5-16,-1-10-12 15,17 1-5-15,0-11-9 16,11-4-1-16,-5-1-26 16,10-14-8-16,1 0-32 15,5-10-11-15,-6 0-40 16,1-10-14-16,0 5 23 15</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10 96 0,'0'-5'38'0,"0"5"-20"0,-5-5 16 0,5 5 23 16,-6 0-3-16,1 0-2 16,-1 0-10-16,1 0-1 15,-6 10-23-15,0-5 9 0,-6 15 6 16,6-6 3-16,-5 17 2 15,5-7 4-15,0 6 1 0,0-6-12 16,5 5-4-16,1-4-12 16,10 0-4-16,1-5-4 15,5-5-2-15,-6-1-3 16,12-4-2-16,-1-5-15 16,1-5-5-16,-1 0-28 15,6 0-9-15,0 0-38 16,-10 0-15-16,-1 0-28 15,22-5-18 1,-11 0 78-16</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6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0 312 0,'12'0'115'0,"-12"0"-62"0,0 10-38 0,0-5 29 16,0 5-26-16,0-5-10 15,0 4-34-15,0 1-13 0,0 6-74 16,0-6-31 0,7 4 39-16,-2-4 21 0</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82 212 0,'-18'-36'79'0,"23"16"-42"0,-10 4-39 15,5 11 14-15,0 5-68 16,0 0-26-16,0 0 5 16,5 16 4-16</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0 316 0,'5'-5'121'0,"-5"5"-66"0,0 10-47 0,0-5 27 15,6 5-33-15,-6 1-10 16,5 8-59-16,2-4-26 15,-2 6-34-15,1-7-11 16</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0.6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113 1567 112 0,'12'10'44'0,"-12"-10"-24"0,12 15-4 15,-12-10 16-15,5 1-11 16,1-1-4-16,0 0 1 15,0 0 2-15,-1 0-10 0,1 0 21 16,-6-15 8-16,0 5-11 0,0-31-5 16,0 5-10-16,0-30-3 15,0 10-2-15,-6-26 0 16,1 11 7-16,-13-33 4 16,7 18-3-16,-12-32-1 15,5 16 8-15,-5 5 7 16,0 5-9-16,6 5-2 15,0 16-11-15,11-11-3 16,0 11-3-16,12-2 1 16,0 12 4-16,5 5 4 15,1 5-4-15,5 5-2 16,0 5-2-16,12 5-3 16,-6 6 3-16,12-1 2 15,-6 6-11-15,17 5-3 16,-6 4-23-16,6 11-6 0,-6 0-27 15,-5 21-12-15,-7-6-20 16,1 16-7-16,-6-6 5 16</inkml:trace>
  <inkml:trace contextRef="#ctx0" brushRef="#br0" timeOffset="259">27 1054 324 0,'6'21'123'0,"-6"-21"-66"0,29-5-44 0,-29 5 30 16,5-5-13-16,1 0-2 16,11-1-12-16,-5 1-3 15,17 0-7-15,-6 0-4 0,6 0 1 16,-6 5-24-16,23 0-11 15,-12 0-36-15,12 0-17 16,-11 0-24 0,-1 15-46-16,1 1 46 15</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2.1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5 200 0,'0'-5'77'0,"0"5"-42"0,-5 0-12 0,-1 0 26 16,1 0-7-16,-1 0 0 16,-5 5-9-16,0 0 0 15,0 4-19-15,0 1 18 0,0 11 8 16,0-2-5-16,6 6-3 16,-1-1-7-16,12 2-2 15,-1-2-14-15,17-4-6 16,-5-5-2-16,16 0 1 15,-6 0-25-15,12-5-10 16,-6 0-51-16,0-5-22 16,-5-5-61-1</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2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13 733 220 0,'6'25'82'0,"-6"-25"-44"0,11 68-20 0,-11-53 25 16,5 0-13-16,-5-1-3 15,6 6-9-15,-1-5-3 16,2-1-9-16,-2 1 11 0,-5-20 6 0,0 0-11 16,0-19-7-16,0 4 1 15,-5-29 3-15,-2 10-3 16,2-30-1-16,-6-34 0 16,0 10-1-16,5 5 9 15,1 10 3-15,5 9 8 16,0 10 2-16,0 10 2 15,0 10 2-15,0 5-5 16,5 4-3-16,6 6-6 16,6 4-2-16,0 6-8 15,6 4-2-15,-1 0-2 16,5 5-2-16,-4 5-13 16,16 10-6-16,0 0-21 0,-11-1-10 15,-1 6-24-15,-4 0-11 16,0 4-29-16,-7 6-13 15,1-1 13 1</inkml:trace>
  <inkml:trace contextRef="#ctx0" brushRef="#br0" timeOffset="342">30 581 260 0,'-17'10'99'16,"17"-10"-54"-16,-5 10 0 0,-1-5 39 0,6-5-12 16,0 0-5-16,0 0-3 15,0 0-1-15,6 0-34 16,-1 0 3-16,12-5 0 0,-1 0-13 15,13 0-3-15,-7 0-10 16,11 0-2-16,1 0-11 16,-1 5-5-16,-5 0-25 15,0 0-11-15,-6 0-55 16,1 5-23-16,-7 0-44 16,7 5-48-1,-6-5 89-15</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9.1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82 145 360 0,'-11'-9'134'0,"11"9"-72"0,-5 5-48 0,-1-5 31 16,6 9-23-16,0 1-5 15,-5 29 1-15,5-4 2 16,0 28-10-16,0-9 1 0,0 30 2 16,0-15-7-16,0 19-3 15,0-9-20-15,5-1-9 16,1-9-48-16,-1-10-20 16,1-10-52-1,5-15-45-15,-5-5 80 16</inkml:trace>
  <inkml:trace contextRef="#ctx0" brushRef="#br0" timeOffset="327">11 204 368 0,'-11'-54'137'0,"11"54"-74"0,0-29-45 15,0 24 34-15,5-5-23 16,1 0-3-16,5-9-14 15,16-15-5-15,1 9-4 16,11 5-5-16,-11 25-1 0,-6-5 2 0,6 15 2 16,-6-5 0-16,5 9-1 15,-4-4 3-15,-1 10 0 16,0-6 5-16,-5 11 5 16,-6-6-1-16,-6 6 3 15,1-6-4-15,-12 1 1 16,1-6-7-16,-23 1-3 15,6-6-23-15,-17 1-11 16,6-5-31-16,0 0-12 16,0 0-37-16,11-1-15 15,5 1-7 1</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229 61 140 0,'11'-10'52'0,"-11"10"-28"0,11-10 0 0,-11 10 22 16,6-5 3-16,-1 0 3 15,1 0 0-15,-1 0 0 16,-10 1-28-16,-1-1 4 0,-5 0 0 16,0 0-9-16,-16 5-1 15,4 0-6-15,-5 5-2 0,-5 19-2 16,5 1 0-16,6-1 0 15,-6 20 2-15,6-3 1 16,11 12 1-16,0-8-4 16,5 8 0-16,6-8-3 15,6-1 0-15,-6-4-6 16,11-6-1-16,0-4 1 16,5-6 0-16,1-4-24 15,6-15-10-15,-7-1-29 16,7-4-9-16,-7 0-19 15,17-4-8-15,-5-1-9 16,6 0-9-16,-7 5 62 16</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66 123 88 0,'27'-11'35'0,"-27"11"-18"0,18-10 15 0,-18 10 24 15,5-5 10-15,-5 0 8 16,0-5-15-16,0 1-3 16,0-1-32-16,0 0 4 0,0-6 2 15,0 7-10-15,-11-1-1 16,6 0-7-16,-13 5 0 16,2 0-5-16,-6 15-2 15,5 0 2-15,1 20 0 16,5-5-1-16,11 9 1 0,0-4-2 15,16 5 0-15,-5-6 1 16,6-8 3-16,-6-2 2 16,5-19 1-16,1 0-4 15,0-14 0-15,-6-1-3 16,0-16 0-16,0 7-10 16,0-5-4-16,-5 3-31 15,-1 6-13-15,1 1-24 16,-1 4-9-16,1-1-9 15,0 7-4-15,-1 4-3 16</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4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0 168 0,'5'4'63'0,"-5"-4"-34"0,6 25-25 0,-6-20 15 16,0 10 2-16,0-1 4 15,0 7 0-15,0-2 2 16,0 6-15-16,0-5 6 0,0 4 5 16,0-4-3-16,0-5-2 15,0 0-10-15,-6-15-3 16,6 0-5-16,0-15-3 15,0 0-3-15,6-10 1 0,-1 1 1 16,6-6 2-16,0 6 1 16,6-2 3-16,1 7-1 15,-2 4 2-15,1 0 13 16,-1 10 7-16,1 0 6 16,-1 15 2-16,1 0-8 15,-1 15-3-15,2-5-10 16,-7 10-4-16,0-6-6 15,0 5 0-15,0-4-27 16,-6 0-11-16,1-5-45 16,-1 0-17-16,1-6-32 15</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51 168 0,'0'-40'66'0,"0"40"-36"0,10-15-29 15,-10 15 14-15,0 0-57 16,0 0-22-16,0 5-2 16,0 0 3-16</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7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34 280 0,'5'-10'104'0,"-5"10"-56"0,0-4-23 0,0 4 31 15,0 4-21-15,0-4-5 16,0 10-18-16,0 0-5 16,-5 10-5-16,-1-1-2 0,1 11 3 15,-1-6-33-15,-5 10-14 16,0-4-60-16,0 4-25 15,0-4 14 1</inkml:trace>
  <inkml:trace contextRef="#ctx0" brushRef="#br0" timeOffset="799">336 64 160 0,'11'-5'63'0,"-11"5"-34"0,5-10-5 0,-5 10 24 15,0-5-2-15,0 0 2 16,6 0-9-16,-6 0-1 15,0 0-22-15,0 1 4 0,0-1 3 16,0 0 1-16,-6 0 1 16,1 0-14-16,-1 5-7 0,1 0-2 15,-6 5 0-15,5 0 3 16,1 5 4-16,-1-1-6 16,1 6-4-16,-1 0-3 15,6-1 3-15,0 1 0 16,6 0 3-16,-1 0-3 15,6-1-2-15,0-4-1 16,6 0 3-16,-6-5 0 16,6-10 3-16,-6 5 3 15,5-15 2-15,-5 0-3 16,0-4-1-16,-5 4 1 16,-1-4 0-16,1 4 15 0,-6 0 10 15,0 5-6-15,0 1-1 16,0 4-13-16,0 0-3 15,0 5-4-15,0 10 1 16,0-1-4-16,0 16-2 16,0-1 6-16,5 20 3 15,1-4-1-15,10 9 2 16,1-10 0-16,-1 15 3 16,-5-10 6-16,-11 10 4 15,0-10-4-15,-16 0-1 16,-1-5-5-16,-16 5-1 15,6 0-8-15,-17-4 0 16,5-6-14-16,-16 0-5 16,5-4-39-16,-10-6-15 15,10 1-58-15,-16-11-22 0,11 1-10 16</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56 926 164 0,'5'54'63'0,"-5"-54"-34"0,11 29-14 0,-11-24 20 0,6 10-6 15,-1 0 0-15,1 4-7 16,-1-4-2-16,1 0-11 16,-1-6-1-16,1 1 2 0,-6 0 0 15,0-15 4-15,0 0-9 16,-6-29-3-16,1 4-2 16,-6-23 2-16,5 8-3 15,-5-23 0-15,6 9 10 16,-6-19 3-16,5 9 6 15,1-9 3-15,-1 9 4 16,1 0 2-16,5 11-1 16,0-1-1-16,0 10-1 15,0 0 0-15,0 10-5 16,5-1-1-16,1 6-4 0,5-5-1 16,0 10-5-16,11 9 0 15,-6 0-3-15,6 11 0 16,0-1-23-16,0 5-8 15,-5 5-33-15,16 5-13 16,-5 0-22-16,-1 9-6 16,-5 1-23-1,0 5-21-15,0 14 67 16</inkml:trace>
  <inkml:trace contextRef="#ctx0" brushRef="#br0" timeOffset="312">23 705 292 0,'-23'5'110'0,"23"-5"-60"0,0 0-10 16,0 0 41-16,0 5-25 15,0-5-7-15,6 0-14 16,0 0-2-16,-1 0-19 16,1 0-6-16,10 0-3 0,-5 0-3 15,6 0 1-15,-1 0-22 16,1 0-9-16,-1 0-35 0,1 0-14 16,-1 0-31-16,1 0-12 15,-1 0-10 1</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1.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2362 63 36 0,'-11'0'13'0,"11"0"-6"0,-11 5-11 0,11-5 4 16,-12 0 2-16,1 0 3 15,0 0 0-15,-11 0 2 16,0-5 2-16,-5 1 5 16,-1-6-4-16,-5 0 2 15,-16 0-7-15,-1 0-3 16,0 5 1-16,-5 1 0 15,0-1 5-15,5 5 3 0,-5 0-2 16,-5 5 2 0,-6-5-4-16,-6 0 1 0,-11 0-3 15,-5 4 0-15,5 1-1 16,1 0 2-16,10 0 1 16,-1 5 1-16,-4 0-2 15,-5 0-1-15,-1-1-3 16,-5 1-4-16,5 0 1 0,0 0 3 15,6 14 1-15,5 1-4 16,6 4 1-16,11 1 0 16,0 4 2-16,0 0 5 15,5 5 4-15,6 1-6 16,0-1-3-16,6 0-4 16,4 5-1-16,12-5 4 15,6-4 3-15,10 4-6 0,6 0 0 16,6 0-2-16,10 0 2 15,6 1 1-15,6 14 1 16,0-5 4-16,10 0 5 16,12 0-3-16,10-4-1 15,12 4-2-15,16-5 0 16,6-5-2-16,0-5 2 16,-6-4 0-16,6-1 3 15,16 0-1-15,6 1 0 16,5-1-1-16,1-4 2 15,-12-6-3-15,12-4 0 16,15 0-1-16,1-1 1 0,-5 1 0 16,-7-5 1-16,1 0 4 15,0-1 5-15,11 1-5 16,5 5 0-16,-5-5-2 16,-11 0-1-16,-1-6-3 15,12 6 1-15,5 0-2 16,1 0 2-16,-5-10 0 15,-7 0 1-15,-5 0 2 16,10 5 3-16,7 0-2 16,-6-5-2-16,-17-5-2 15,6 0 0-15,5-5 0 16,0 5 3-16,6 0-3 16,-11-5 0-16,-11-4-1 15,5-1-2-15,6 0 3 0,5 6 0 16,0-1 1-16,-11 0 0 15,-15-10 2-15,21-4 1 16,-11-1-3-16,-6 11-1 16,0-6-3-16,-11 0-1 15,1 1 3-15,-12-1 1 16,-11-4-1-16,-11-1 1 16,-16-4 0-16,-12 4 3 15,-10 1 1-15,-1-1 3 16,-10 1-1-16,0-1 2 15,-6-9-4-15,-6 0-2 16,1 4 0-16,-6 6 1 16,-6-1-5-16,1 6-1 0,-6-1 6 15,0 1 4-15,-12-1-5 16,-4 5-3-16,-6 1-4 16,-11-6 1-16,0-1 1 15,0 2 0-15,-12 4 0 16,7 0 0-16,5 1 0 15,0-1 0-15,0 5 2 16,-1 0 3-16,1 1-7 16,6 4 0-16,-1-10 2 15,6 5 4-15,-6-5-1 16,-10 6-2-16,-12-1 0 16,-5-5-1-16,0 0-5 15,-6-4 1-15,0-1 2 16,0 6 3-16,0 4 0 0,6 0-1 15,0 5-2-15,-6-5 1 16,-16 0 1-16,0-4 0 16,-6-1 2-16,6 0 3 15,-6 1-7-15,6-1 0 16,11 5 0-16,-11 0 1 16,-17 5 1-16,-11 1 0 15,6-1 0-15,-6 5 2 16,12 5-3-16,-1 4 0 15,-16-4 1-15,-6 0 2 16,6-5-3-16,-1 5 0 16,7-5 1-16,3 0 2 0,-3-10-1 15,-7-4-1-15,-5-6 1 16,6-5 1-16,0 6-3 16,16-6 0-16,0 1 1 15,-5-1 2-15,-11 1-10 16,0-1-4-16,-1 1-1 15,18 4 2-15,10 1-15 16,11 4-6-16,6 0-38 16,22-4-18-16</inkml:trace>
  <inkml:trace contextRef="#ctx0" brushRef="#br0" timeOffset="18465">9282 642 68 0,'0'-10'27'0,"0"10"-14"0,0 0-9 0,0 0 10 15,0 0-8-15,0 0-3 16,0 0-5-16,-11 0 1 15,0 0 5-15,-5 0 5 16,-6 0-3-16,-11 0-1 16,0 0 0-16,-12 0 1 15,-4 0-1-15,-6 0 0 16,-11 0-3-16,-6 0 1 0,6 0 2 16,-6 0 2-16,0 5-1 15,1 0 1-15,-6 0-4 16,-6-1 0-16,0-4-1 15,-10 0-2-15,10 0 1 16,-1 5-1-16,2 0 0 0,4-5 0 16,1 5 2-16,6 0 5 15,-1 0 6-15,0-5-1 16,6 0 1-16,5 0-7 16,1 0-4-16,5 0-1 15,5 0-1-15,11 0 0 16,6 0 0-16,0 5-29 15,0 0-10-15,-5 0-27 16</inkml:trace>
  <inkml:trace contextRef="#ctx0" brushRef="#br0" timeOffset="19277">7881 377 52 0,'28'-10'22'0,"-23"15"-12"0,12 0-12 0,-17 0 4 16,5 0-5-16,-10 0 0 16,-1 5 6-16,-10 4 5 0,-6 1-2 15,-11 0 2 1,-6-1-1-16,-5 11 3 0,-6-6-1 16,-5 1 0-16,-5 0 3 15,-1-6 3-15,-5 1-6 16,0 0-1-16,5-5-2 15,11-1-1-15,12 1-6 16,5-5 1-16,5 0-2 16,12 0 0-16,5 5 2 15,5-1 0-15,6 1 4 16,0 0 5-16,11 5-1 16,6-1 1-16,5 6-3 15,5 5 1-15,12 5-4 16,11-1 3-16,16 11 3 0,-6-6-5 15,12 0-2-15,0 0-1 16,10 1-1-16,1 4-3 16,5 0 2-16,-5 0-15 0,0 1-6 15,-6-6-27 1,-5-5-26-16,0-4 24 16</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2.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66 156 0,'-6'-46'60'0,"6"46"-32"0,-5-20-6 15,-1 20 20-15,6 0-11 16,0 0-4-16,0 5 5 15,0 0 3-15,0 26-18 16,0-6 8-16,11 37 5 0,-5-11 4 16,6 41 1-16,-1-16-7 0,6 37-5 15,-5-16-13-15,5 31-4 16,0-21-4-16,1 26-2 16,-7-25-4-16,1-1 0 15,-1-15-33-15,1-5-16 16,-1-16-34-16,1-4-13 15,-1-11-24 1</inkml:trace>
  <inkml:trace contextRef="#ctx0" brushRef="#br0" timeOffset="525">0 1252 228 0,'-12'-15'85'0,"12"15"-46"0,29-31-10 0,-29 31 28 0,23-10-7 16,-6 0-2-16,18 0-21 15,-6-1-8-15,5-9-12 16,-5 5-5-16,5-1 1 0,1 6-2 16,5 0 2-16,-5 5-9 15,16 5-3-15,-10 0-20 16,11 10-6-16,-6 0 0 15,11-5 1-15,-11 0 13 16,6 1 7-16,0-6 9 16,-6-6 3-16,-6 1 2 15,-6 0 2-15,1 0 8 0,-6-5 3 16,-6 0 20-16,-6-1 9 16,-6 6 0-16,-5 0 1 15,0 0-12-15,-18 5-4 16,7 0-12-16,-24 21-2 15,6-6-7-15,-12 21-2 16,1-6-4-16,5 16-3 16,0-10-1-16,29 5 3 15,0-5-2-15,29-5 1 16,-6-6 2-16,12-25 0 16,-7 0 6-16,7-20 4 15,-6-1 1-15,-6-9 3 16,0 4-1-16,-6-15 0 15,0 5-23-15,-11-5-10 16,0 11-72-16,-18-1-30 0,1 5-47 16</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23.8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2990 316 72 0,'-6'-15'30'0,"6"10"-16"0,0 0-17 0,0 5 6 15,-5 0-3-15,-6-5 2 0,0-1 8 16,0-4 5-16,-6 1 4 16,-5-6 3-16,-11 0-8 15,-5 1-3-15,-1-1-4 16,-5 5 0-16,0 0-4 15,-6-9 0-15,1-1-1 16,-1 5 1-16,-5 1 2 0,-6-7 2 16,-10 6 3-16,-12-4-3 15,0 4-2-15,1 5-2 16,-7 0-3-16,7 6-2 16,-7 4 1-16,-10 0 3 15,-16 0 1-15,4 0 1 16,1 9 2-16,5 1-3 15,6 10-2-15,0-1 0 16,-6-4-1-16,0 1 0 0,1 3 0 16,4 1-3-16,1 4 2 15,11 6 1-15,11 4 2 16,5 0 3-16,1 12 2 16,4 3-3-16,7 0-3 15,5 10 0-15,11-5-1 16,5 5 0-16,11-5 0 15,12-4 2-15,5-6 1 16,11 0-1-16,5 0-2 16,17 1 5-16,0-1 4 15,6 1-3-15,5-1 2 16,6-4-1-16,16 9 1 0,5 0 2 16,12 0 1-16,22 1-1 15,11-1 1-15,-12-10-6 16,1 0-3-16,11-8 3 15,5 3 4-15,17 0-1 16,5-4 1-16,-11-11-3 16,6 1 1-16,5-1 0 15,12 2 3-15,10-6-3 16,-22-1 1-16,1-4-3 16,-1 0 0-16,11 0-3 15,6 4 1-15,-11-4-2 16,0-5 2-16,-1 0-2 15,7 0-1-15,16 5 1 16,-12-5 1-16,-4-5 5 0,-1 0 6 16,22 0-3-16,6 0 2 15,-22 0-7-15,5 0-1 16,1-5-2-16,10 10 1 16,1-5-2-16,-23 0-1 15,6 0 1-15,-6 5-1 16,6 4 2-16,5 1 1 15,-16-5-4-15,11 0-1 16,22 0 1-16,0 5 0 16,-1 0 1-16,-21 0 0 15,-5-5-3-15,-1 5 2 16,0 5 3-16,12-1 1 0,-12-4-4 16,-11 0 1-16,6 0 2 15,-6 0 1-15,18 4-4 16,-1 1 1-16,-22-10 2 15,-6 0 1-15,6 5 1 16,-6-1 0-16,6 6 0 16,11 1 2-16,-17-11-3 15,0 0-2-15,6 4 2 16,5 6 0-16,17 0-1 16,-6-1-2-16,1-14 1 15,4-4-1-15,7 4 0 16,10 0 2-16,-16-5-1 15,0-5-1-15,-6 10 3 16,11 0 0-16,12 10-1 0,-23-10-2 16,0 0 1-16,1 0-1 15,-6 9 0-15,5 1 0 16,11 0 0-16,-27-5 2 16,0-5-1-16,-6 0-1 15,17-5 3-15,5 0 0 16,-16-5-4-16,-6-4 1 15,1-1 0-15,-7 5 2 16,12 5-3-16,11 0 0 16,-6-4 3-16,-22-1 1 15,6-6-1-15,5 1-2 16,-5 1 1-16,11-6-1 0,5-4 2 16,-16-1 1-16,0-4-1 15,-1 4 1-15,-4 0-2 16,-7 5 2-16,1 5 0 15,0 1 1-15,-11-1-2 16,-17-14 1-16,-6-11-2 16,1 1-1-16,-6-11 5 15,-5 1 1-15,-6 0-5 16,-11-16 0-16,-5 12-1 16,-6 4 2-16,-6 0-1 15,-5 4 2-15,-5 5 0 16,-6 1 1-16,-11 5-2 15,0 3-2-15,0 2-2 16,-11 9 1-16,0 1 3 16,-6-6 1-16,-5 1-6 15,-11-1 0-15,-5 1-1 0,-6-2 2 16,-1 7 1-16,7-1 1 16,-17 1-3-16,-6-6 2 15,-5 1-1-15,-11-6 0 16,5-5 0-16,-5 1 0 15,22 9 0-15,-28-19-2 16,6 10 3-16,0 4 2 16,-11-5 0-16,-6 6 2 15,-5-6-2-15,11 6-1 16,-1-1 1-16,-4 6-1 16,10 3-3-16,0 2 0 0,-5-1 2 15,-17 1 2-15,1 4 0 16,4 0-1-16,29 5 1 15,-34 1-1-15,11-6 0 16,-5 5 0-16,-17 0-3 16,-5-9 2-16,5-2 1 15,1 6 0-15,4 6 0 16,-10 4 0-16,-17-5 0 16,0 0 2-16,-5 0-3 15,5 5 0-15,-16 5 1 16,-6 0 0-16,44 0 0 15,-49-5 2-15,16 10-3 16,-16 5-2-16,-12-10 2 16,7 0 0-16,4 0 1 15,1 10 2-15,49-5-1 0,-77-5 2 16,6 5-4-16,10 5 0 16,-5-1 1-16,6-9 0 15,0 5 0-15,21 5 0 16,-16-5-3-16,-10 6 0 15,54-6 4-15,-55 0 3 16,0-1-1-16,0-4-2 16,-1 0-5-16,7 5 0 15,10-5 2-15,-4 0 1 16,-7 5 1-16,6 0 0 16,6 0 0-16,-12 0 0 15,56 0 2-15,-77-5 3 0,16 0-4 16,0 5-3-16,-27-5 1 15,16-5 2-15,11 5-2 16,0 0 0-16,49 0 1 16,-81-5 2-16,15 5-3 15,-5 0 0-15,61 0 1 16,-72 5 2-16,55 0-1 16,-44 5-1-16,-5-6-2 15,10-4 1-15,23 5 1 16,-1 0 2-16,1-10-3 15,11 0 0-15,5-4-8 16,16 4-4-16,7 0-24 16,-12-5-9-16,-17 5-33 15,1 10-13-15,-11 15-35 16</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06.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5318 148 44 0,'0'0'19'0,"-6"0"-10"0,6 0-6 0,0 0 7 0,0 0-4 16,-5-4 2-16,-1 4-1 15,1-10 1-15,-6 5 0 16,0 0 2-16,-6 0 1 16,1-5 3-16,-6 0 2 15,-6 1-1-15,6-1-7 16,0 0-3-16,-6 0-1 16,1 0 2-16,-1 1-1 15,-5-1 2-15,0 5-4 16,0 0 3-16,0 0 0 0,-11 0 2 15,-6 0 2-15,-5 5-3 16,-5-5 1-16,-18 5-3 16,7 0 0-16,-1 0 1 0,0 0 1 15,6 5-1 1,0 0 1-16,0 0-4 0,-6 0-2 16,1 0 4-16,-6 0 4 15,-6 0-3-15,6 0 2 16,-6 0-5-16,11-1-2 15,6 6 0-15,6 0-1 16,-7 0 4-16,-4 0 5 16,-6-1-3-16,-1 1-1 15,-4 0-2-15,5 0 0 16,-1 5-2-16,1-11 2 16,6 11 0-16,4 0 3 0,1 0 1 15,6-1 1-15,-7-4-2 16,1 0-1-16,0 0-3 15,-5-1 1-15,4 6-2 16,7 0 2-16,10 0-4 16,6 4-2-16,5 1 2 15,6 4 0-15,6 1-2 16,-1-1 2-16,6 1 1 16,6 4 0-16,5 5 0 15,0 1 2-15,5 4-1 16,1 0-1-16,5 0 1 15,0 0-1-15,5-4 0 16,1-1 2-16,-1-5-1 16,6 1-1-16,0-1 3 15,0 1 0-15,11-6 1 0,6 1 0 16,5-6 0-16,5 1 2 16,7 4-1-16,4-4 0 15,1 0-1-15,5-1 2 16,-5-4-1-16,-1 0 2 15,6-6-2-15,6 1 2 16,5 0-4-16,11 0 0 16,11 0 3-16,1-1 1 15,-1 1-3-15,-6-5-1 16,1 0-1-16,5 0 1 16,1 0-4-16,4 0 0 15,12 0 1-15,22-1 0 0,-17-4 0 16,-11 0 2-16,-5-4 1 15,-6-1 1-15,-5 5-5 16,5 0-1-16,6 5 1 16,-1 4 2-16,1 1 0 15,-11-5-1-15,-12-5 1 16,1 0 1-16,0 0 1 16,-1 0 1-16,1 5-7 15,11 0 0-15,-1 0 1 16,7 0 3-16,-1 0 0 15,-11-1-1-15,-5 1 1 16,-1 0 1-16,7 0-1 16,-7 0-1-16,6 5-2 15,12 5 1-15,-1-1 1 16,0 1 2-16,-5 5-1 0,-12-11-1 16,6-4 1-16,1 0-1 15,-1 0 0-15,16-5 2 16,7 5 1-16,4 0 1 15,-4 0-2-15,-12 0 1 16,6-5-4-16,-1 0-2 16,12-5 4-16,11 5 1 15,5-5-3-15,-16 5 1 16,-12-10 4-16,1-5 2 16,0-4 6-16,11 14 3 15,-1 0-6-15,7 0-3 16,-1 0-3-16,-16-5-3 0,-12 1-2 15,1 4 1-15,0-5 1 16,-1 5 2-16,6 0-3 16,6 0 0-16,0 5-1 15,-6-5 0-15,-11 0 2 16,-5-4 0-16,0-1 2 16,-1 5 1-16,1-5-1 15,-6 5 1-15,11 0-2 16,0 0-1-16,6 5-2 15,0-5 1-15,-1 1 1 16,-15-6 0-16,-7 0 2 16,6 0 3-16,0 0-4 15,-5 1-1-15,11-6 2 16,-1 5 3-16,7 0 0 16,-1 0 0-16,0 1-3 0,-5-1-2 15,-12-5 1-15,1 5 1 16,-6 1-1-16,0-1 2 15,0-10-4-15,-5 5-2 16,-6-4 4-16,0 4 3 16,-5-4-1-16,-6-1-2 15,-6-5 2-15,1 6 0 16,-6-6-1-16,-6 1-2 16,-5-1 3-16,0-4 2 15,-11 4-2-15,0 1-2 16,-5-1 0-16,-6 1-1 0,-6-1 2 15,1 1 1-15,-6-1-4 16,-6 6-1-16,-5-1 1 16,-5 1 0-16,-7-1-2 15,1 0 0-15,6 1 2 16,-6 4 0-16,-6 0 1 16,-16 6 0-16,22-1 0 15,-44-5 0-15,5 1-3 16,0-1 2-16,1 0 1 15,-1 5 0-15,0 5 0 16,1 1 0-16,-18-6-3 16,-4 0 2-16,4 0 1 15,-4 0 2-15,4 5-3 16,12 1 0-16,-11-1 1 16,0 0 0-16,-6 0-3 0,-11 0 2 15,6 0 1-15,0 5 0 16,0-5-3-16,-6 5 2 15,-5-5-1-15,-6 5 0 16,-6-5 2-16,12 5 0 16,0 0 0-16,-11 0 0 15,-23 0 0-15,18-5 2 16,4 1-3-16,12 4 0 16,-6 0 1-16,-5-5 0 15,-6 0-3-15,6 5 2 16,5 0 1-16,6-5 2 15,-1-5-1-15,-10 0 2 0,0-4-4 16,5-6 0-16,0 5 1 16,12 5 2-16,-23-9-3 15,0 4 0-15,0-4 1 16,-5 9 2-16,16 5-3 16,-16 5 0-16,-6 0-1 15,6-5 0-15,10 0-22 16,18 0-12-16,15 0-41 15,18-9-18-15,21-11-38 16</inkml:trace>
  <inkml:trace contextRef="#ctx0" brushRef="#br0" timeOffset="1952">2755 1403 104 0,'0'-10'38'0,"-6"15"-20"0,6-5-19 15,0 0 9-15,0 0-5 16,-5-5 0-16,-1 0-1 15,-5 0-2-15,0 0 5 16,-5 0 4-16,-1-9 4 16,-5-6 4-16,-6 5 2 15,-5-4 1-15,-11 4-11 16,-5 0-5-16,-6 1-3 16,-17-1 1-16,6 5 1 0,-6 0 3 15,0 5 1-15,6 1 1 16,-5 4 2-16,-12 0 1 0,-16 0 1 15,0-5-4 1,-1 5-3-16,1 5-2 0,5-1 0 16,6 6-2-16,-5 10 2 15,-7-1 0-15,1-4 3 16,0 5-1-16,5 9 2 16,6-4-4-16,5 4 0 15,6 10-1-15,5 0 1 16,6 6-2-16,0-6-1 15,0 5 1-15,5-5 1 16,6 0-3-16,0 0 0 0,11 1 1 16,0 4 0-16,5 0 0 15,6 0 0-15,11 10 0 16,11 0 2-16,11 4-1 16,6 1-1-16,10 0 7 15,12-5 3-15,10-5-1 16,6-5 2-16,6-5 0 15,5-4 1-15,6-11-4 16,11 1 0-16,10-6-1 16,17 1 3-16,6-1-1 15,0-4 2-15,0-5-4 16,5 0-2-16,17-1-2 16,10 6 0-16,-4-5-2 15,-7-5 2-15,1 0-2 0,11 0-1 16,16 4 1-16,-10-4-1 15,-12 0-3-15,0-5 2 16,1 0 1-16,10 5 2 16,6 0-1-16,-17-5-1 15,0-5 3-15,1 0 2 16,4 0 0-16,12 5 2 16,-5-5 2-16,-12-4 2 15,11-1-5-15,1 0-2 16,-1 5-2-16,0-5 1 15,-16 5-2-15,0-4 2 16,-1 4 0-16,7-5 1 16,-1 0-5-16,6 0 1 0,-17-14 6 15,-5 4 6-15,0-4-4 16,-1 4 0-16,1-4 0 16,5-1 2-16,28-9-7 15,-22-5-2-15,-39 9 1 16,33-14 1-16,1 0-1 15,-12 5 1-15,0 5-2 16,-5-1-1-16,-17 1 1 16,-16 5 1-16,-17-1-1 15,-5 1 2-15,-12 4 0 16,-10 6 3-16,-6-1 3 16,0 1 5-16,-6 4-6 15,-5 0 0-15,-5 0-4 16,-6 6-1-16,0-1-1 0,-6 0-2 15,-5 0 1-15,0 0-1 16,-5 1-3-16,-12-1 0 16,-10 0 2-16,-12-5 0 15,-5 6-4-15,-17-6 1 16,6-5 2-16,0 6 3 16,-11-1-2-16,5 0-2 15,-5 5 2-15,-11-4 0 16,-11-1 1-16,-1-5 0 15,1 1-3-15,-6 4 2 16,6 0 1-16,0 6 0 16,-17-6 0-16,-11-5 0 15,6 1-3-15,-6 4 2 0,6 0 1 16,-6-4 2-16,-22-11-3 16,-5 1 0-16,-6 4-1 15,6 1 0-15,-28-1 0 16,-11 1 0-16,0 4 2 15,-22 6 2-15,-11-6-1 16,-5 10-1-16,-6 0-2 16,-17 1-1-16,17 4-16 15,-11 5-7-15,0-5-34 16,16 0-13-16,12 5-61 16,11-5-51-1,-6 0 75-15</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37.4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4857 253 56 0,'11'-10'24'0,"-11"5"-12"0,0 5-16 0,0 0 4 15,0 0 6-15,0 0 4 0,0 0 8 16,-6-5 6-16,1 0-2 16,-6 0 1-16,-1 0-6 15,1-4 0-15,0-1-10 16,-11 0-2-16,-5 0-3 16,-6 0 3-16,-6 1 1 0,-5-6 2 15,-11 5 2-15,-11 5 1 16,0 0 3-16,0 0-1 15,-6 5 2-15,6 0-6 16,-6 5-1-16,-5-5-2 16,-11 5-1-16,-12 0-3 15,1 10 1-15,-5-1-2 16,15 6 2-16,1 0 4 16,0 4 4-16,-6-4 0 0,1-1 1 15,-7 6-6-15,12-1-4 16,5 1 1-16,6 4 0 15,6 6-4-15,4-6 1 16,12-5 4-16,0 1 2 16,6-1-7-16,10 1-1 15,0-1 0-15,6 6 1 16,0-6 5-16,6 6 2 16,5-6 0-16,0 6 1 15,5 4-6-15,6 0-3 0,6 0 3 16,5 1 1-16,5-1 0 15,1 0-2-15,-1 1 5 16,6-1 1-16,6-5 0 16,-1 1 1-16,1-6-2 15,-1 1 0-15,6-6 1 16,0 6 3-16,6-6-2 16,5 1 1-16,6 0-3 15,5-6 0-15,11-4-1 16,5 5 0-16,12 0 0 15,5-6 0-15,-5 1 2 16,-6 0 1-16,6-5-3 16,5 0-1-16,0 0 1 15,17 0 0-15,5-1 0 16,0 1 0-16,-5 0-2 0,0-5 1 16,5 0-2-16,-5 0-1 15,10 0 3-15,12 5 0 16,0 0 1-16,-11-5 2 15,-6 0-3-15,0 0-2 16,0 0-3-16,6 0 1 16,0 5 1-16,5 0 0 15,-5 0 0-15,-12 0 0 16,1-5 0-16,0 0 0 16,-1 0-3-16,7 5 0 15,4-1 4-15,7 1 3 16,-12 0 1-16,-5 0 0 0,27-5-1 15,-11 5 0-15,6 5-5 16,0 0 1-16,-1-1 0 16,-4 1 0-16,-18-10 0 15,1 0 2-15,5 0-3 16,11 0 0-16,12 5 3 16,-1 0 1-16,-11-5 1 15,-5-5 0-15,5 5-2 16,0 0-2-16,12 0 1 15,10 5 1-15,-5-5-1 16,-11 0-1-16,5 0 1 16,-5 0-1-16,16 0 0 15,0 5 0-15,-5-5 0 16,-11 0 2-16,5 0-3 16,0 0 0-16,6 5 1 0,11 5 2 15,-11-5 1-15,-6-5 3 16,0 0-3-16,6 0-2 15,5 4 0-15,6 1-1 16,-39-5 2-16,39-5 3 16,-6-4 0-16,12 4 2 15,-1 5-4-15,0-5 0 16,-21 0-1-16,-1 0-2 16,0 5 3-16,11 0 0 15,12 5-4-15,-12 0 1 16,-11-5 0-16,0 0 2 15,-5 0-1-15,6 5-1 0,4 0 1 16,1 0-1-16,-17-5 0 16,1 0 0-16,-1 0 2 15,-5 0 1-15,5 4-4 16,6 6 1-16,-6-5 0 16,-5-5 0-16,-6 0-3 15,5 0 2-15,-10 0 1 16,5 5 2-16,6 0-1 15,0 0 2-15,-6-5-2 16,-5-5 2-16,-1 0-2 16,7 0-1-16,-7 0 3 15,18 5 0-15,-1 0-1 16,6 0 1-16,-17-5-2 16,6 0 2-16,5-4-4 0,6 4 0 15,10 5 3-15,7-5 1 16,-7-5-1-16,1 0 1 15,0 0-4-15,5 6-2 16,12-1 4-16,-7 0 1 16,-4-5 0-16,-1 5-2 15,-5 0-2-15,5 5-1 16,0 0 2-16,-10-5 2 16,-12 0 0-16,-5 0 2 15,-6 1-2-15,0-1-1 16,6 5 1-16,-12 0-1 15,1-5 0-15,-6 0 0 16,-10 0 0-16,-1-5 0 0,-6 0 6 16,7 1 6-16,-7 4-6 15,1-5-1-15,5 0-1 16,6 0 2-16,-6-4-3 16,0-6-2-16,-11-9 0 15,-11-6-1-15,-5 1 0 16,-6-5 0-16,-5 0 2 15,-6-1 1-15,-6-4-1 16,-5 0-2-16,0 10 3 16,-11 0 0-16,0 4-1 15,-5 1-2-15,-6 4-2 16,-6 1-1-16,1-1-1 16,-6 1 3-16,-6-1-5 0,1 6 0 15,-1-1-4-15,-5 5 1 16,-11 1 0-16,0 4 1 15,-11-5 0-15,-6 5 2 16,-10-4 4-16,-6 9 1 16,5-5-2-16,-5 0 2 15,-6 5 1-15,0 0 2 16,-5 1-1-16,-5-1-1 16,-12 0 1-16,0 0-1 15,0-10-3-15,6 5 2 16,0 1-1-16,0-1 0 15,5 5 2-15,-5-5 0 0,-11 0 0 16,5 0 2-16,0-9-3 16,1 4-2-16,-7 0 4 15,7 1 1-15,-6-1-3 16,-12 5 1-16,-10-4 0 16,5-1 2-16,-5 0-3 15,0 5-2-15,-12 5 2 16,-15-4 0-16,-1-1 1 15,-6 0 0-15,-4 5 0 16,-7 5 0-16,-5-5 0 16,-5 0 0-16,11 5 0 15,-12 5 0-15,-5-10 0 16,6 5 0-16,11 0 0 16,-12 5 0-16,-10-10-3 15,-1 0 0-15,12 5 2 16,0 0 0-16,-12-9 1 0,1 4 2 15,10 5-1-15,-5 5 2 16,-16-10-4-16,5 0-2 16,11 5 2-16,-11 0 0 15,-16-5-2-15,5 5 2 16,11 0 1-16,-17 0 2 16,1-5-1-16,0 10-1 15,5 0 1-15,-17-5-1 16,6-5-3-16,17 5 0 15,-17 0 4-15,5-5 1 16,12 5 0-16,10 0-2 0,-10-5-2 16,5-5-1-16,6 1-1 15,21-1 3-15,-16 0 0 16,0 0 3-16,1-14-3 16,21 19 0-16,11-5 1 15,-11-5 2-15,0-4-3 16,11 4-2-16,6 5 4 15,5 5 1-15,-5-5-3 16,-6 1 1-16,11-1 0 16,-5 0 2-16,11 5-6 15,-12 0 1-15,-4 0 3 16,4 0 4-16,1 1-3 16,16 4-3-16,0 9 1 15,-10-4 2-15,37 0-5 0,-54 0-1 16,5 0 4-16,17 10 2 15,-6 9-8-15,0-9-3 16,11 0-19-16,17-6-7 16,11 1-21-16,16-5-6 15,17 0-35-15,11-15-13 16,16 20 15 0</inkml:trace>
  <inkml:trace contextRef="#ctx0" brushRef="#br0" timeOffset="858">2541 1629 40 0,'0'-19'16'0,"0"14"-8"0,0 0-7 0,0 5 5 0</inkml:trace>
  <inkml:trace contextRef="#ctx0" brushRef="#br0" timeOffset="3244">2519 1590 98 0,'-22'-14'21'0,"-5"-6"-5"16,-6 5-3-16,-11 1-6 15,-17-1 1-15,-5 0 4 16,0 5 4-16,-6 1-4 16,6 4-2-16,0 0-1 15,-6 5-1-15,0 0-4 16,-10 0-1-16,5-5 3 0,-6 0-1 16,11 0 0-16,6 5-1 15,-6 0 2-15,6 0-1 16,0 5 0-16,0 5-1 15,-6 0 0-15,-5-6 2 16,-6 6 1-16,-5-5-1 16,11 0-1-16,5 0 3 15,6 5 3-15,6 0-4 0,5 9-2 16,5-4-5-16,6 9-2 16,11 1 1-16,0-1 0 15,0 1-2-15,0 4 2 16,5 1 1-16,0-6 0 15,1 6 0-15,5-1 2 16,0 0-1-16,5 6-1 16,-5-6 1-16,6 0-1 0,-1 1 0 15,1-1 0 1,5 1 2-16,5-1 1 0,1 0 1 16,5 1 0-16,5 4 2 15,6 0 3-15,6 6-2 16,5-1-2-16,5-5 2 15,1 0 2-15,5 1-4 16,11-6-1-16,6 0 2 16,5 1 3-16,11-1 0 15,17 1 0-15,5-6-1 16,0 1 0-16,0-6-2 16,6-4 1-16,0 0-4 15,21 4-2-15,12 1 0 16,-6-10 1-16,1-5 1 15,4 4 1-15,7 1-2 16,21 0 1-16,-11-10-2 0,-10 5-1 16,4-5 1-16,7 10-1 15,10-1 2-15,-5-9 1 16,-6 5-1-16,1-10 1 16,4 10-2-16,7 0 2 15,-1-5 0-15,-11 0 3 16,1 0-3-16,16 0 0 15,5 0-3-15,-11-5-1 16,1 0 3-16,-1 10 1 16,17-5-1-16,0 0 1 15,-12-5-4-15,34-4 0 16,-16 9 1-16,10 5 2 16,-10-10 3-16,-18 0 2 0,-4 0-1 15,5 10 1-15,11 0-4 16,-23-5 0-16,-10 0-3 15,0 0-3-15,0 9 2 16,16-4 2-16,0 0 2 16,-21 0 3-16,5-5-3 15,-6 0 0-15,22 10-1 16,1-5 1-16,-18 0-2 16,-4-5 2-16,-1 10-2 15,11-10 2-15,6 4-2 16,-6 1 2-16,-16-5-2 15,5 0-1-15,1 0 3 16,5 5 0-16,5-5 1 16,-16 0 0-16,5 0-2 0,-5 0-2 15,5 0 1-15,6 5 1 16,5-5 1 0,-22 0 1-16,6 0-2 0,-6 0-2 15,6-5 1-15,5 5 1 16,1-5 3-16,-17 5 2 15,-6-9-1-15,0-1-1 16,-5 0-6-16,5 5-1 16,6-5 3-16,-12 10 1 15,-10-10 0-15,-11 1 1 16,-6-6-4-16,0 5 0 16,-5-5 1-16,0 6 0 0,-1-1 2 15,6 0 3-15,1-5-4 16,-1 6-3-16,-6-1 1 15,-4 0 0-15,-12-5 1 16,-6 1 0-16,1-6 2 16,-1 10 1-16,-4 0-4 15,4 1 1-15,-5-1 0 16,-5 0 2-16,-6 0-1 16,-6-5-1-16,7 6 1 15,-1-6 1-15,-6-5-1 16,6 11-1-16,6-6 1 15,-6-5 1-15,0-4-6 16,6 4 1-16,-12 5 3 0,12-9 2 16,-1 0 0-1,-10-1 1-15,5 1-2 0,-11-1-1 16,-5 5 3-16,-1 1 0 16,-5-1-4-16,0 6 1 15,0-1 0-15,-5 0 2 16,-1 5-1-16,1 1 2 15,-1-1-2-15,1 0 2 16,-6 5-4-16,0 0 0 16,0 0 1-16,0 0 0 15,0 0 0-15,0 1 2 16,0-1-6-16,0 0 1 16,-6-5 1-16,1-5 1 0,-1 5-2 15,1 1 0-15,-1-1-1 16,1-5 3-16,-6 0-5 15,0 6 2-15,-6-6-3 16,-5 0 0-16,-11 1 1 16,5-1 2-16,-5 0 4 15,-5 0 2-15,-12-4-3 16,0-1 1-16,6 1-2 16,0-1 0-16,0 0 0 15,0-4-2-15,0 4-2 16,-6-9 1-16,6 0 3 15,6 4 3-15,-6 5 0 16,-6-4-1-16,-5 4 1 16,0 1-1-16,-6-1-3 15,0 1 2-15,-5-1-1 0,0 0-2 16,0 1 0-16,-6 4 3 16,6 5 0-16,-11 0 1 15,-6 1-3-15,-5-1 2 16,-6-5 1-16,1 5 0 15,-1 1-7-15,-5-1 0 16,5 0 9-16,-11 5 6 16,-5 0-6-16,-11 0 0 15,5 0-9-15,-5 5 0 16,5 0 7-16,-11 5 7 16,-5-5-3-16,0 0-2 15,-1 0-1-15,7 0-1 0,4 5-3 16,-4 0 2-16,-18-5 1 15,12 0 0-15,0 5 0 16,-1 0 0-16,7 5 0 16,-12-5 2-16,-5-1-3 15,-1 1 0-15,6 0 3 16,1 5 1-16,-12 0-4 16,-6-5-1-16,7 0 3 15,4 4 1-15,7 1-3 16,-12 0-1-16,-11-5-2 15,11 0 3-15,0 0 0 16,11 5 1-16,-10-6 0 16,-7-4 0-16,6 0 2 15,6 0 3-15,0 5-4 0,-12-5-1 16,-4-5 0-16,4 1 0 16,6 4 2-16,-10 0 1 15,-23-5-6-15,11 0 0 16,0 0 3-16,0 5 2 15,-16-5-3-15,-6 0 1 16,11 0 0-16,-11 5 2 16,-11-5-1-16,0 0-1 15,6 5 3-15,-12 0 0 16,1-5-4-16,-1 5-1 16,1 5 3-16,-17-10 1 15,5 5-5-15,12 5 0 0,-12-10 1 16,1 1 1-16,16 4-4 15,-6 0-1-15,-10-5-17 16,10 5-5-16,17 5-17 16,1 4-6-16,-7-4-13 15,17 0-3-15,22 10-29 16</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5:52.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235 744 232 0,'5'5'88'0,"-5"-5"-48"0,33 19-27 15,-33-14 22-15,11 5-9 16,1-5-1-16,4 0-1 16,-5-5 2-16,0 0-14 15,0 0 11-15,-5 0 6 0,-1 0 5 0,-10 0 4 16,-1 0-21-16,-21-20-7 15,5 5-9-15,-6-24-2 16,0 4 5-16,-5-24 2 16,0 10 4-16,0 0 1 15,6 9 1-15,-1-29 2 16,6 11-1-16,5 9 0 16,1 3-1-16,5 7 0 15,0 5-2-15,5 5 1 16,1-1-4-16,10 6-2 15,1 3-5-15,5 1-2 16,0 1 3-16,5 4 1 16,1 0-7-16,11 6-2 15,-6-1-27-15,16 10-10 16,-5 0-31-16,6 0-10 0,-6 0-39 16,0 0-16-16,-5 0 22 15</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4:10.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25874 5017 148 0,'5'-10'55'0,"-5"10"-30"0,11-19 15 0,-11 19 28 16,0-5-8-16,0 0 0 16,0-10-17-16,0 5-6 15,-11-9-21-15,0 4 3 0,-11-4 2 16,6 4-3-16,-12 0 0 15,1 0-6-15,-6 20-2 16,5 0-9-16,0 25 0 16,6-6-1-16,0 20 0 15,6-9-3-15,10 18 0 16,6-4 2-16,17 0 2 16,-6-9-2-16,27-6 0 15,-5-5 5-15,12-19 2 16,-7 0 11-16,-5-30 6 15,0 1-6-15,-11-20 1 16,-5 4-9-16,-12-19-1 16,1 10-2-16,-12-10 1 0,1 10-24 15,-1 5-8-15,1 5-28 16,-1 9-9-16,1 6-31 16,5 14-14-16,0 0-19 15,0 5-21 1,0 0 70-16</inkml:trace>
  <inkml:trace contextRef="#ctx0" brushRef="#br0" timeOffset="296">26205 4890 356 0,'0'5'132'0,"0"-5"-72"0,0 14-59 0,0-9 27 16,0 20-19-16,0-1-5 15,5 15 0-15,1-9 1 16,-1 19-2-16,1-10-37 0,-1 15-15 15,1-10-61-15,5 0-27 16,-6-10 25 0</inkml:trace>
  <inkml:trace contextRef="#ctx0" brushRef="#br0" timeOffset="423">26221 4277 196 0,'0'-24'74'0,"0"24"-40"0,6-5-75 16,-6 5-5-16,0 10-28 16,0-1-7-16</inkml:trace>
  <inkml:trace contextRef="#ctx0" brushRef="#br0" timeOffset="962">26701 4748 156 0,'16'-15'60'0,"-16"15"-32"0,11-20 13 0,-11 20 33 16,0 0-11-16,0 0-4 0,0-5-5 16,0 1 0-16,-5 4-29 15,-1 0 1-15,-5 0 2 0,0 0-7 16,-5 0 0-16,-1 0-10 16,-5 14-4-16,5 1-4 15,-5 5-3-15,0-1 1 16,6 1-1-16,5-6-3 15,5 11 0-15,1-5-1 16,16 9 3-16,0-5-2 16,22 6-1-16,-6-6 3 15,12 11 2-15,-6-6-2 16,0 10 0-16,-5-9 10 16,-6 9 5-16,0-10 9 0,-6 1 3 15,-5-6-2-15,-5 6-3 16,-1-6-9-16,-27-4-5 15,6-1-4-15,-28-4-3 16,11 0-19-16,-11-1-10 16,5 1-38-16,6 0-15 15,0-5-41-15,5-1-17 16,6 1-5 0</inkml:trace>
  <inkml:trace contextRef="#ctx0" brushRef="#br0" timeOffset="1546">27026 5091 180 0,'5'-10'68'0,"-5"10"-36"0,6 0 0 15,-6 0 30-15,0-5-28 16,0 5-8-16,11 0-5 16,-6 0-2-16,6 0-10 0,0 0 1 0,6 5 3 15,-6-5-3-15,6 0 2 16,-1 0-5-16,6 0 1 15,0 0-3-15,-5-5 2 16,-1 0-2-16,1-10 2 16,-6 6-4-16,-6-16 0 15,1 5-1-15,-12-4 1 16,1 4-2-16,-12 1 2 16,6-1-4-16,-5 5-2 15,-1 1-1-15,-5 14 3 16,6 0-2-16,-6 14-1 15,0 1 7-15,-1 15 3 16,7-6 8-16,-1 10 3 16,6-4 3-16,6 9 2 15,-1-5-8-15,12 5-1 16,-1-9-5-16,12-1-3 0,-6-4 0 16,17-1 1-1,-6-4-3-15,11-5 0 0,0-1-21 16,0-4-8-16,-6-5-44 15,1-5-20-15,-1 0-66 16,1-5-32 0,-6 0 93-16</inkml:trace>
  <inkml:trace contextRef="#ctx0" brushRef="#br0" timeOffset="1962">27737 5321 288 0,'-6'0'107'0,"6"0"-58"0,0 5-26 0,0-5 31 0,0 0-10 16,0 0-4-16,0 0 2 15,0 0 2-15,0 0-23 16,0 0 8-16,0 0 2 0,0 0-12 15,0 0-3-15,0 0-10 16,0-5-2-16,0 0-26 16,0 0-13-16,0 0-68 15,0-5-31-15,0 6-45 16</inkml:trace>
  <inkml:trace contextRef="#ctx0" brushRef="#br0" timeOffset="2404">27759 3817 248 0,'6'-15'93'16,"-6"15"-50"-16,0-10-39 0,0 10 21 0,0 0-5 15,0 0 3-15,0 5 2 16,0-5 2-16,0 10-14 16,0 0 1-16,0 29 2 0,0-5 5 15,0 25 2-15,0-5-4 16,0 14 1-16,0-9-7 16,0 15-3-16,0-11-5 15,0 16-2-15,0-15-28 16,5-6-10-16,1-9-69 15,-1-9-30-15,1-6-3 16</inkml:trace>
  <inkml:trace contextRef="#ctx0" brushRef="#br0" timeOffset="-1080">24556 4361 272 0,'-16'-30'104'0,"16"30"-56"0,-11-15-34 0,5 15 26 16,6-4-9-16,0 4 2 15,0 0-8-15,0 0-3 0,-5 0-12 16,5 0 7-16,-6 19 5 0,1-4-2 15,-1 29 0-15,1-5 0 16,-1 30 2-16,1-10-8 16,-1 24-1-16,1-15-3 15,-1 30 1-15,6-14-6 16,0 9-3-16,0-10-1 16,0 15 1-16,0-15-6 15,0 6 1-15,0-16-23 16,6 5-11-16,-1-19-33 15,-5-5-14-15,0-10-26 16,0-9-11-16,0-6 2 16</inkml:trace>
  <inkml:trace contextRef="#ctx0" brushRef="#br0" timeOffset="-526">24319 4179 220 0,'-16'-98'85'0,"16"98"-46"0,0-98-4 0,0 84 32 16,0-6-17-16,0 5-3 0,0-4-15 15,0 4-3-15,5 0-16 16,-5 5-3-16,6 1 0 0,-1 4 0 16,12 10 2-16,-1-5 2 15,12 29 2-15,-6-4-3 16,11 33 2-16,-5-9-6 16,-1 40-1-16,-5-16-4 15,11 54-1-15,-5-24-3 16,11 35-3-16,-6-21 4 15,11 20 1-15,-6-19 0 16,17 9 1-16,-10-19-4 16,10-10-2-16,-6-15 2 15,1-19 0-15,-6-10 9 0,-5-44 7 16,-6 4-5-16,-6-62-1 16,-5 8-3-16,-5-63-1 15,-6 15-3-15,-6-44 1 16,1 19-2-16,-6-19 2 15,0 19-2-15,0 1-1 16,0 18-6-16,0 1-4 16,0 15-27-16,-6 4-14 15,6 16-35-15,0 9-13 16,0 5-16-16,6 24-4 16,-1 5 12-1</inkml:trace>
  <inkml:trace contextRef="#ctx0" brushRef="#br0" timeOffset="25356">9211 2077 20 0,'-6'0'11'0,"1"0"-6"0,-1 0-4 0,6 0 3 0,-5 0 0 16,-6 0 2-16,0 0 3 15,-1 0 5-15,1 0-4 16,0-5 0-16,-5 1-6 16,-1-6-1-16,-5 5 1 15,0 0 0-15,-5 0 2 16,-12 0 1-16,-5 0-3 15,-6-5-1-15,-5 6 1 16,-5-6 0-16,-1-5 2 16,-5 5 1-16,0 0-1 15,-6 6 1-15,-5-6-4 16,-11 10-2-16,-12 0-3 16,-10-5 1-16,0 5 3 0,0 0 3 15,-6 5 0-15,-22 5 2 16,-11-6 0-16,6 1 3 15,5 5-1-15,-5 0 0 16,-11 0-3-16,-12 4-1 16,6 1-3-16,12-5-2 0,-12 5 3 15,-17-1-4-15,12 1 0 16,5 10 1-16,6 4 2 16,-1-5-3-16,-4 1-2 15,10 4 2-15,5 15 2 16,12 10 0-16,5 5-1 0,1 0-2 15,4 0-1-15,7-1 2 16,15 1 2-16,12-10 0 16,11-5-1-16,11 0-2 15,11 5-1-15,11 0 2 16,11 0 2-16,5 10 0 16,11 0-1-16,6 0 1 15,11 5-1-15,11-6 0 16,6 1 0-16,5 0 6 15,22-5 4-15,11-5-3 16,11-5 1-16,6 0-5 16,0-5 0-16,5 0 3 15,6-4 3-15,5-1 0 16,22 5 2-16,11-4-2 16,-5-1 0-16,5 5-3 0,6-5 1 15,16 1 0-15,23-1 1 16,-23-5-4-16,11-4-1 15,17 4 3-15,11 5 1 16,-11-9-3-16,0-1-1 16,11 6-1-16,16-1 1 15,-16-9 0-15,0-1 1 16,22 6-2-16,0-10-2 16,0-1 3-16,11 6 2 15,5-5 0-15,-10-1 2 16,38-4-6-16,5 0-3 0,-16 0 3 15,-5 0 3-15,-1-6 1 16,12 6 0-16,-28-5-3 16,11 0 1-16,5 5-2 15,-21-5-1-15,5 0 1 16,11 4 1-16,0 1 1 16,-11-10 1-16,0 5-2 15,11 5-2-15,-22 0-2 16,0-5-1-16,5 9 4 15,12-4 3-15,-6-5 3 16,0 5 3-16,16 5-5 16,-16-11-3-16,-11 6-1 15,22 5-1-15,-11-10 0 16,0 0 0-16,-5 5 0 16,16-1 2-16,-23-9-1 15,1 0-1-15,22 10 1 0,-11-10-1 16,0 0 0-16,6 5 2 15,10 0-3-15,-16-5 0 16,6 0 3-16,21 5 1 16,-21-10-1-16,5 5-2 15,22 5 1-15,-22-10-1 16,0 0 2-16,11 5 1 16,-11-5-1-16,5-5-2 15,6 5 1-15,0-4-1 16,-5-6 0-16,-6 5 0 15,11 0 0-15,-22-4 0 0,-6-1 0 16,17 10 0-16,-5-5 0 16,-6-4 0-16,-6 9 0 15,17-5 0-15,-22 0 2 16,-5 0 1-16,10 5-6 16,1 0 0-16,-12-4 1 15,-5-1 3-15,22 5 0 16,-6 0 2-16,6-5-2 15,0-4 2-15,11-6-2 16,-11-5-1-16,-11 11 1 16,17-1-1-16,-17-9 0 15,-6-1 0-15,1 5 0 16,5-4 2-16,-6-10 1 16,-11-1 1-16,-5 1-5 15,11 0-1-15,-16-15 1 0,-6 5 0 16,-12 0 3-16,1 9 1 15,0-4-1-15,-11-5-2 16,-22 5 1-16,-12 5-1 16,-10 4 2-16,-17-14 1 15,-16 0 1-15,-6-5 0 16,-5-5-2-16,-17-10 1 16,-11 1 2-16,-11-1 4 15,-5 10-4-15,-12 0-3 16,-10-5-1-16,-12 10 1 15,-11 5-3-15,-21 5 0 16,-12 5-1-16,-5 4-2 0,-22 6 0 16,-17-1 3-16,-11-4 2 15,-5 4 2-15,0 1-4 16,-6 4-1-16,-22-4 1 16,0-6 0-16,-5 1-2 15,5 5 2-15,-16-6 1 16,-6 1 0-16,0-6 0 15,6 1 2-15,-17 0-1 16,-11-5-1-16,0 4 1 16,0 6-1-16,-16 0-3 15,-6-1 2-15,5 1 1 16,-21 4 2-16,5-4-1 16,-6 4-1-16,-16 6-2 15,-5-1-1-15,-7 6 4 16,-21-1 1-16,6 5 0 0,-6 5-2 15,-6-5 1-15,0 5-1 16,-5-4-3-16,0 4 2 16,5 5-1-16,-5-5 0 15,11 5 4-15,-11 0 1 16,0-5-1-16,11 5-2 16,-17-5-2-16,6 5-1 15,-11 0 4-15,-11 0 1 16,5 0-3-16,-16 0-1 15,11 0 3-15,-17 0 1 16,17 5 0-16,-17-5-2 0,0 5-2 16,11 5 1-16,1-10 1 15,10 9 0-15,-11-9 0 16,12 10 2-16,-23-5-1 16,0 0-1-16,-11 5 1 15,-10-5-1-15,-7 5-3 16,-10-1 2-16,0 1 1 15,-12-5 2-15,1 0-3 16,5 0 0-16,-5 0 1 16,11 0 0-16,-17-5 0 15,22 0 2-15,-5 0-17 16,16 0-4-16,6 0-40 16,-12 0-16-16,12 14-43 15</inkml:trace>
  <inkml:trace contextRef="#ctx0" brushRef="#br0" timeOffset="102478">0 1401 176 0,'16'0'66'0,"-16"0"-36"0,0 0-4 0,0 0 25 16,0 0-14-16,0 0-4 15,0 0-6-15,0 0-2 16,6 0-14-16,-6 0 2 0,5 0 1 15,1 0-3-15,5 0 1 16,0 0-3-16,5 0 0 16,1 0-5-16,0-5-3 15,-1 0 2-15,1 0 2 16,-6 1 2-16,0-6 1 16,0 0-2-16,-6 0 1 0,1 0-4 15,-6-9 0-15,0-1 1 16,-6-4 0-16,1 4-2 15,-6 0-2-15,0 6 1 16,0 9 1-16,0 0-6 16,0 10 1-16,0 0 1 15,-1 9 1-15,1-4 1 16,0 15 0-16,0-6 6 16,6 16 4-16,-1-6-3 15,6 10-2-15,0-9 0 16,11 4 1-16,-5-5 1 15,16-4 3-15,-5-6-3 0,10-4-2 16,-5-5-2 0,17-5 0-16,-6 0-2 0,5-10 2 15,-5 0-40-15,6-5-14 16,-6 0-48-16,0-4-17 16,-5 4-18-1</inkml:trace>
  <inkml:trace contextRef="#ctx0" brushRef="#br0" timeOffset="102853">507 191 280 0,'0'-64'104'0,"0"64"-56"0,0 30-36 16,0-25 26-16,0-10-9 0,0 0-2 15,11 39-4-15,-6-5-3 16,12 25-10-16,-6-10 5 0,11 40 2 15,0-16-1-15,0 21 1 16,0-11-7-16,0 30-4 16,-5-15-17-16,-1 5-5 15,1-15-45-15,-1-9-20 16,1-11-31-16,-6-9-11 16,0-10 18-1</inkml:trace>
  <inkml:trace contextRef="#ctx0" brushRef="#br0" timeOffset="103425">986 1102 228 0,'11'-5'88'0,"-11"5"-48"0,28 30-36 15,-28-25 19-15,11-10 0 16,0 0 3-16,6 5-5 16,-6 0 0-16,5-5-12 15,1 5 6-15,-1-5 2 0,1 0-9 16,5-10-4-16,-6 6-1 0,6-6 0 15,-5 0 1-15,0-4 2 16,-1-1-3-16,1 5 0 16,-6 1-1-1,-6-1 1-15,1 5-2 0,-6 0 2 16,0 1-2-16,-6-1-1 16,1 5 3-16,-12 0 0 15,1 0 1-15,-12 0 0 16,6 0-5-16,-6 5-1 15,6 0-2-15,0 20 0 16,6-5 16-16,-1 24 6 16,6-5 0-16,17 10 0 15,-6-10-2-15,22 6 0 16,0-6-2-16,11 0 1 16,-6-4-4-16,6-6-1 15,-5-4-4-15,5-6-1 16,-5 1-10-16,-1-10-4 0,-5 0-44 15,0-5-17-15,-5 0-49 16,-1-10-17-16,-5 0 10 16</inkml:trace>
  <inkml:trace contextRef="#ctx0" brushRef="#br0" timeOffset="103829">1554 916 296 0,'0'-39'112'0,"0"39"-60"0,-5-5-30 0,5 5 33 15,0 5-20-15,0 0-5 16,5 0-12-16,1-5-1 15,5 19-10-15,0 1 7 0,5 29 5 16,1-10-1-16,5 10-1 16,0-10-9-16,11-4-3 15,-5-6-1-15,-6-14 0 16,0-1 11-16,-6-43 5 16,-5 4-8-16,-5-14-2 15,-6 5-6-15,-6-15-1 0,1 5-1 16,-1-5-2-1,6 5-8-15,0 0-5 0,0 9-42 16,17-4-16-16,-6 10-37 16,0 9-12-16,0 5-18 15,5 11-15 1,1-1 73-16</inkml:trace>
  <inkml:trace contextRef="#ctx0" brushRef="#br0" timeOffset="104388">2304 808 164 0,'0'0'63'0,"0"0"-34"0,-6-5 6 0,6 5 29 15,0 0-8-15,0 0 0 16,-5-5-8-16,5-4 0 16,-6 4-27-16,1 0 4 0,-1 0 2 15,1 0-9-15,-1 10-2 16,1 0-5-16,-6 0 0 16,5 0-4-16,-5 9-2 15,6-4 2-15,5 10 0 16,0-1-1-16,0 16 1 0,0-6-2 15,5-9 0-15,1-1-6 16,-1 16 1 0,1-6 0-16,-1-19 0 0,1 0 2 15,5-6 1-15,-6 1 1 16,6-14 2-16,-5-1-3 16,-1-10-2-16,1 5-16 15,-1-4-5-15,1-1 3 16,-6 1 5-16,0 4 5 15,0 0 2-15,0 5 3 16,5 6 1-16,-5-1 1 0,6 5 2 16,-1 0 1-16,6 14 3 15,0 1-3-15,1 14-2 16,-1-4-5-16,0 14-2 16,0-9-39-16,0 9-18 15,0-10-55-15,5 1-26 16,1-6 19-1</inkml:trace>
  <inkml:trace contextRef="#ctx0" brushRef="#br0" timeOffset="104895">2723 877 232 0,'0'0'88'0,"0"0"-48"0,11 15-29 15,-11-11 23-15,5 1-7 16,1-5 1-16,-1 10 7 15,1 0 2-15,-1 14-19 16,1-4 5-16,-1 0 4 0,1-1-9 0,-1 1-2 16,1-1-5-16,-6-9-2 15,0 0-8-15,0-30-2 16,0 1-3-16,0-1 0 16,0 6-4-16,0-6 0 15,0 0 4-15,5-4 2 16,-5 4 2-16,6 1 0 15,-1 4-3-15,1 0 2 16,0 5 7-16,5 6 4 16,0 4 3-16,5 4 3 15,1 1-5-15,5 5-1 16,-6-5-4-16,1 20-1 16,-6-6-8-16,5 11 0 15,-5-6-37-15,0 1-13 16,0-1-55-16,0-4-21 15,0-6-5-15</inkml:trace>
  <inkml:trace contextRef="#ctx0" brushRef="#br0" timeOffset="105256">3042 24 324 0,'6'-19'123'0,"-6"19"-66"0,0-5-49 0,0 5 29 16,0 10-8-16,0-5 1 15,11 9-4-15,0 1 1 16,6 19-15-16,-1-4 4 0,17 43 4 15,-5-9 4-15,16 29 3 16,-11-15-8-16,11 1-4 16,-5-11-8-16,5 25-5 15,-11-14-6-15,0 9 0 16,-6-15-33-16,-5-19-16 16,1-5-36-16,-7-9-15 15,1-6-12-15,-6-10-6 16,0 1 16-1</inkml:trace>
  <inkml:trace contextRef="#ctx0" brushRef="#br0" timeOffset="105563">3351 872 268 0,'-38'0'101'0,"38"0"-54"0,0 5 16 0,0 0 46 16,0-5-31-16,0 0-14 16,16 0-27-16,-5 0-10 15,11 0-15-15,0 0-8 0,11-5 0 16,-5 5-3-16,5-5-1 15,-5 0-37-15,-1 0-17 16,1 0-77-16,-6-9-33 16,-6 4 2-1</inkml:trace>
  <inkml:trace contextRef="#ctx0" brushRef="#br0" timeOffset="107211">1212 2371 200 0,'23'0'74'0,"-23"0"-40"0,-28-10-2 0,22 10 27 15,-5-4-14-15,6-1-3 16,-17-10-12-16,0 5-4 15,-6 0-14-15,6 1 1 0,-5 9 3 16,5 0-4-16,5 9 1 16,1 1-6-16,4 5-2 15,1 0-7-15,17 24-1 16,-1-10 1-16,18 15 1 16,-1-9-2-16,11-21 0 15,-6 1 15-15,6-25 6 16,-5 0 5-16,-6-4 1 15,0-1-9-15,-17-5-2 16,1 6-3-16,-17-11-1 16,5 6-32-16,-5 4-14 15,0 0-56-15,0 0-26 0,0 1-39 16</inkml:trace>
  <inkml:trace contextRef="#ctx0" brushRef="#br0" timeOffset="108948">1483 3386 244 0,'11'-15'90'0,"-11"15"-48"0,-6 10-12 0,6-5 31 0,-5 4-16 16,-1 1-6-16,-5 10-16 16,6-6-7-16,-7 1-9 15,7 0-3-15,-1 4 0 0,1-4-2 16,5 5-2-16,0-6-2 15,11 6 1-15,-6 0-1 16,12-6-2-16,-6 1 3 16,11-5 2-16,-5 0 6 15,-1-5 4-15,1-1 11 16,-6 6 6-16,0-5 5 16,-11 5 3-16,0 0-18 15,-6 9-8-15,1 1-6 16,-1 4-4-16,1-4-6 0,-1 5-1 15,1-6-30 1,-1-4-11-16,1 0-30 0,-1-6-14 16,1 1-36-1,-1-5-48-15,6 0 62 16</inkml:trace>
  <inkml:trace contextRef="#ctx0" brushRef="#br0" timeOffset="109290">1593 2753 252 0,'0'-9'96'0,"0"9"-52"0,5 9-25 0,-5-4 29 0,0 0-6 16,0 0 2-16,11 15-7 15,-5-6-2-15,10 31-20 16,1-11 4-16,16 15 2 0,0-10-5 16,17 49 1-16,-12-14-8 15,12 29-1-15,-1-20-4 16,1 5-3-16,-11-14-11 16,-1-11-4-16,-5-9-28 15,-5-5-11-15,-6-10-29 16,-6-4-14-16,1-6-32 15,-6-4-30-15,-5-6 72 16</inkml:trace>
  <inkml:trace contextRef="#ctx0" brushRef="#br0" timeOffset="109574">1863 3523 316 0,'38'-15'121'0,"-38"15"-66"0,-44 0-25 0,39 0 37 16,-1 0-16-16,1 0-5 0,21-15-15 15,6 1-5-15,12-11-15 16,-7 6-4-16,12-11-3 0,-6 6-2 15,5-6-2-15,-5 6-15 16,0 4-5-16,-5 5-76 16,0-9-34-16,-6 4-43 15</inkml:trace>
  <inkml:trace contextRef="#ctx0" brushRef="#br0" timeOffset="107853">110 3170 260 0,'-28'-39'96'0,"28"39"-52"0,-11-10-18 15,6 10 29-15,-1 0-29 16,1 0-9-16,5 0 0 16,0 0 0-16,5 10-8 15,1 0 3-15,10 48 4 0,1-9 5 0,11 15 2 16,-6-10-8-16,22 29-2 15,-6-9-5-15,12 29 0 16,-12-15-5-16,7 0-2 16,-7-15-22-16,1 1-9 15,-6-15-29-15,0-5-13 16,-6-10-23-16,-4-5-11 16,-1-5-4-1</inkml:trace>
  <inkml:trace contextRef="#ctx0" brushRef="#br0" timeOffset="108147">209 3920 300 0,'-5'-5'112'0,"5"5"-60"0,5 0-21 15,-5 0 37-15,6 0-3 16,-1 0 1-16,12 0-21 16,-1 0-8-16,17 0-21 15,0 0-10-15,17-10-2 0,-11 0-3 16,10-5 2-16,-10 6-29 16,-1-11-9-16,-4 5-45 15,-1 1-18-15,-6-1-42 16,1 0-58-16,-6 5 64 15</inkml:trace>
  <inkml:trace contextRef="#ctx0" brushRef="#br0" timeOffset="108556">887 3724 248 0,'11'0'93'0,"-11"0"-50"0,17 0-37 0,-17 0 20 15,5 0-1-15,1 0 2 16,5-5-8-16,0 0-1 16,0 0-11-16,0 0-4 0,11-5 0 15,-5 5 0-15,5-4 3 16,-6-1-1-16,1-10 0 0,-6 5-1 16,-6-4 0-16,1 4 0 15,-17 0 0-15,0 1 0 16,-6-6 2-16,6 5-5 15,-5 11-3-15,-1-1 3 16,0 5 1-16,6 0-3 16,0 9 1-16,0 1 2 15,6 15 3-15,-1-6 4 16,6 16 5-16,0-6-4 16,6 5 0-16,-1-4-6 15,6-1-1-15,-5-4-1 16,16-1-2-16,-5-4-21 15,5-6-9-15,0 1-27 0,11-5-11 16,-6 0-24-16,1-5-9 16,-6-1 5-1</inkml:trace>
  <inkml:trace contextRef="#ctx0" brushRef="#br0" timeOffset="106517">138 1999 300 0,'-11'-10'112'0,"11"10"-60"0,0 10-54 0,0-5 20 15,0-15-7-15,0 0 3 16,11 25 13-16,-6 0 4 0,17 29-15 16,-5-5 4-16,21 15 3 0,-5-10-1 15,6 39-1-15,-6-14-11 16,6 4-6-16,-6-14-6 16,5 10-1-16,-5-15-36 15,-5-1-16-15,-6-8-38 16,0-6-15-16,-5-5-24 15</inkml:trace>
  <inkml:trace contextRef="#ctx0" brushRef="#br0" timeOffset="106840">171 2704 352 0,'5'10'132'0,"-5"-10"-72"0,22-24-37 0,-22 24 35 15,11-20-23-15,0 5-7 16,22-19-15-16,-5 5-4 15,10 9-5-15,-4 1 2 0,4-1 0 16,-5 5-29-16,0-4-11 0,-5 4-44 16,5-10-17-16,-6 6-38 15,7-1-43 1,-7 1 66-16</inkml:trace>
  <inkml:trace contextRef="#ctx0" brushRef="#br0" timeOffset="111934">2469 2420 28 0,'0'-10'13'0,"0"15"-6"0,6-24 0 0,-6 14 9 16,5-5-2-16,1 0 2 15,10 0-7-15,12 1-3 16,5-1-3-16,6-5-3 15,5 0 5-15,5 1 4 16,6-6-5-16,0-4 0 16,1-1-2-16,-1-4-2 15,5-1 3-15,1-4 0 16,16 5 1-16,-5-1 2 16,-1-4-3-16,1 5 0 15,0-6 1-15,-6-4 2 16,-5 10-1-16,-6-6 0 15,-6-4-1-15,6-5 0 0,6 0 2 16,0 0 3-16,27 5-2 16,0 0 1-16,0-1-3 15,-5 6 0-15,-11 0-3 16,-6 4 1-16,-11 1 0 0,0 4-1 16,-5 6 1-16,-6 4-4 15,-11 0 0-15,-6 6 3 16,-5-1 1-16,-5 5 1 15,-6 0 0-15,0 0-2 16,-6 0 1-16,1 5-31 16,-6 0-57-1,0 0 3-15</inkml:trace>
  <inkml:trace contextRef="#ctx0" brushRef="#br0" timeOffset="112640">4481 1107 64 0,'0'0'27'0,"0"5"-14"0,6-5-7 16,-6 0 9-16,0 0 3 15,5 0 1-15,1 0-2 16,5 0 0-16,5 0-7 0,6 0-4 16,6 0-3-16,5-5-3 15,0 0 1-15,17 0 1 0,-6 0 3 16,5 1-7-16,1 4 0 15,-6 0 2-15,-5 4 2 16,-6-4 0-16,0 5 1 16,-6 0 2-16,-5 0 2 15,-5 0-3-15,-1 5-3 16,-5 0 2-16,1-1 0 16,-1 1 5-16,0 0 3 15,-6-5-6-15,1 5-3 16,-1 0 3-16,-5 4 4 15,-11 6 1-15,-5-1 4 0,-12 1-1 16,-11 5 0-16,-10 9-1 16,-6 10 0-16,-6 5 0 15,0 5 0-15,1 0-6 16,10 5-2-16,6-6-2 16,5 1-2-16,6-5-21 15,6-9-11-15,-1-1-55 16,1 0-39-1,-1-10 49-15</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2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3310 113 100 0,'-5'-10'38'0,"-1"10"-20"0,1 0-19 15,5 0 9-15,0 0-7 16,0 0-3-16,-11 5 3 16,0 0 1-16,-6 0 13 15,1-5 5-15,-6 0 3 16,-6 0 1-16,-11 0-5 16,-5 0 1-16,-11-5-11 15,-11 0 1-15,-6 0 3 0,1 1 4 0,-1 4 2 16,0 0-8-1,1 0-4-15,-6 0-4 0,-6 0 0 16,-11 0-4-16,-5 4 0 16,0-4 1-16,-1 5 0 15,7 5 4-15,-12 0 5 16,-11-5-5-16,-16 0-2 16,5 5 1-16,0 4 0 15,6 6 3-15,-6-1 3 16,1 6 0-16,-1-1 2 15,6 6-6-15,5 14-3 0,17 5-1 16,16 5-1-16,6 9 0 16,0-9 0-16,10 5-3 15,7-10 2-15,5-5-1 16,11-5-2-16,11 1 0 16,5-1 0-16,11 0 5 15,6 0 1-15,17 0 0 16,10 1-2-16,6-1 3 15,6 5 0-15,5 0-1 16,6-5 1-16,10 0-2 16,6 6-1-16,6-6 1 15,11 0 1-15,10 0-1 16,12-5 2-16,-11-9 0 16,5-5 3-16,6-6 1 15,10 6 1-15,18 4-2 0,4-4-1 16,-10-10-1-16,0 4 0 15,0-4-2-15,11 0 1 16,16 0-2-16,-5 0 2 16,-12-1 0-16,12-4 1 15,6 0-5-15,10 0 1 16,-5 0 2-16,0-5 1 16,-1 0 3-16,12 0 3 15,11 5-2-15,-11-5 1 16,0 0-5-16,11 0 0 15,11 5-1-15,-12-5 1 16,1 0 2-16,6 0 2 16,10 5-6-16,-10-5 0 0,-12 0-1 15,0 0 2-15,12 0-1 16,-1 0-1-16,-5 0 12 16,5 0 4-16,1 0-8 15,10 0-4-15,-16 0-3 16,0 0 1-16,44 0 1 15,-6 5 1-15,-21-5-5 16,-12 0 1-16,-11 5 0 16,17-1 2-16,-5 1-3 15,-17-5 0-15,-1 0 3 16,1 0 1-16,17 5-1 16,-6 0-2-16,-1-5 1 0,1 0-1 15,22 10 4 1,-11-5 2-16,0-5-5 0,5 10 0 15,12-1-1-15,-17 1 2 16,0-10-1-16,-6 5-1 16,17 5 1-16,-6-10-1 15,-5-5 0-15,-11 0 0 16,17 5 0-16,5-5 2 16,-23-5 3-16,1 6 4 15,11-1-2-15,6-5 1 16,-34 0-5-16,6 0-2 15,-11 0 0-15,10 6 1 16,1-6 1-16,-16 5 1 0,-1-5 2 16,-5 0 1-16,11-4-1 15,5 4-1-15,-16-10-3 16,-6-4-2-16,0-1 1 16,-5 6 1-16,5-6-1 15,6 1-1-15,-17-6 3 16,-27-4 2-16,-11 0 0 15,-6-6 0-15,-5 1-1 16,-6 5 0-16,-11 0 0 16,-5 4 2-16,-12-4-1 15,-5 0 0-15,-5-1-1 16,-6 6 2-16,-6-1-1 16,-10 1 2-16,-1 5-4 15,-5-1 0-15,-11 5-1 16,-11-4-2-16,-11-10 1 0,-16 4-1 15,-6 1-3-15,-6-5 0 16,-16-1 2-16,-11-4 0 16,-6 0 1-16,6 0 0 15,-6-5 0-15,0 4 0 16,0 6-3-16,-10 10 0 16,-18 4 2-16,7-4 0 15,-1 9 1-15,-5 0 2 16,10 10-3-16,-15 0 0 15,-12-4 1-15,0-6 2 16,0 5-3-16,12 0 0 0,-7 0 1 16,-16-4 0-16,1-6 2 15,-1 5 1-15,11 6-4 16,-22 4-1-16,-11-10 1 16,6 0 0-16,-1 6 1 15,-4 4 0-15,-23-10 0 16,11 0 0-16,5 5 0 15,-10 1 0-15,-11-1 0 16,5 0 2-16,11 0-3 16,-22 5 0-16,0 0 3 15,-6 1 1-15,6-1-4 16,-11 0-1-16,6 0 1 16,11 5 2-16,-1-5-2 15,-10 0 0-15,-1 0 1 16,17 0 0-16,-22 0 2 0,6-4 1 15,-1-1-1-15,12 10-2 16,-17-5-2-16,5-10-1 16,18 10 2-16,-18-5 0 15,1 6 1-15,-1-6 0 16,17 20 0-16,-27-10 0 16,10 0 0-16,6 0 0 15,6 9 2-15,-17-14 1 16,0 5-1-16,11 5-2 15,-28-5-2-15,6-5 1 16,12 10-1-16,-12 5 0 16,5 0 2-16,12 0 2 15,16 0-3-15,5-1 0 16,6 6-28-16,22-5-10 0,17 5-36 16,22 4-15-16,11 1-54 15,10-1-54 1</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1.9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0 335 116 0,'6'35'46'0,"-6"-35"-24"0,5 30 7 0,-5-25 23 16,0 14-4-16,0-4 1 15,0 0-14-15,0-1-6 16,0-4-17-16,0-5 23 0,0-20 11 16,0 6-10-16,0-21-4 15,0 6-5-15,-5-20 0 16,5 3-6-16,0-3-1 16,0 5-5-16,0-5 1 15,0 10 2-15,0-1 3 16,0 5-7-16,5 6-3 15,-5-1-4-15,11 5-2 16,1 6-3-16,5 9-2 0,0 0-13 16,-1 5-6-16,1 0-30 15,-1 10-13-15,2 0-39 16,4 9-16-16,-6-4-32 16</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0.5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287 309 288 0,'-5'-10'107'0,"-17"0"-58"0,11 6-26 0,11 4 29 16,0 0-16-16,0 0-6 15,0 0-4-15,-6 9-2 16,6 11-13-16,-5 19 9 0,-1 5 6 0,6-5 3 15,0 15 3-15,0-5-4 16,0 30-3-16,0-11-9 16,0 35-3-16,0-19-5 15,0 14-3-15,0-15-2 16,0 15-3-16,0-15-2 16,6 0 1-16,-1-9-32 15,1-10-13-15,-1-10-34 16,1-10-13-16,-6-5-21 15,5-15-8-15,1-4-9 16</inkml:trace>
  <inkml:trace contextRef="#ctx0" brushRef="#br0" timeOffset="344">22 456 260 0,'-17'-20'99'0,"17"20"-54"0,-5 0-6 0,5 0 37 16,0 0-17-16,0 0-4 15,11-4 1-15,0 4 1 0,22-15-30 16,33-5 4-16,-11 6 1 0,-4 4-11 15,9-15-2-15,-4 6-11 16,4-16-5-16,28-18-2 16,-33 18 1-16,-10 6-14 15,5-1-5-15,-11 6-33 16,-6-1-13-16,0 6-40 16,-6-6-17-16,1 6-31 15,-6-1-37 1,-5 5 77-16</inkml:trace>
  <inkml:trace contextRef="#ctx0" brushRef="#br0" timeOffset="649">354 931 228 0,'-11'15'88'0,"11"-15"-48"0,16 5 8 0,-16-5 39 16,17 0-17-16,-6 0-5 16,16-15-26-16,1 5-12 15,5-9-16-15,-6 4-5 0,1-4-2 16,-6 4-11-16,0 0-5 0,0 0-43 15,1 6-16-15,-6-1-43 16,-1 5-16-16,1 0 7 16</inkml:trace>
  <inkml:trace contextRef="#ctx0" brushRef="#br0" timeOffset="1034">1016 1093 224 0,'40'-10'85'0,"-40"10"-46"0,16-14-4 0,-16 14 32 15,6-5-6-15,-6 5-1 16,0-5-20-16,0 0-8 16,-17-5-18-16,6 0 0 0,-16 0 0 15,3 6-5-15,-3 4-1 16,5 0-4-16,0 14-1 15,0 1 1-15,11 19 0 16,0-4-2-16,16 9-2 16,1-5 3-16,27-4 0 15,-6-6 1-15,17-9 0 16,-9-1 0-16,3-23 2 16,-5-1 3-16,-5-10 2 15,-1 1-3-15,-10-6 0 16,-1 6-32-16,-5-6-13 0,-5 5-34 15,-1 1-13 1,1 4-22-16,-6 5-7 0,0 1 5 16,0 9-14-1,0 0 54-15</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9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71 106 248 0,'33'0'93'0,"-33"0"-50"0,11 5-22 0,-11-5 28 15,6 5-13-15,0 0-1 16,5 0-11-16,-6 0-5 16,6-1-11-16,0 1-1 0,6-5 3 15,-6 0-8-15,5 0-1 16,-5 0 1-16,0-9 3 16,0 4-2-16,0-10 0 0,-5 0 1 15,-1-4 0-15,-5 4-2 16,-5 0-2-16,-1 1 1 15,-10-1 1-15,5 5-3 16,-17 5 0-16,6 0 1 16,-11 15 0-16,5 0 2 15,1 9 1-15,-1 1 7 16,6 9 4-16,6-4 4 16,5 9 1-16,0-4-4 15,11 4 1-15,0-5-5 16,22 1-1-16,-6-1-6 15,17-4-1-15,-5-6-1 0,5-4-2 16,-5 0-26-16,-1-10-12 16,-5-1-36-16,0-8-16 15,-5-1-51 1,5-5-48-16,0 0 77 16</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0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0 118 276 0,'5'-64'104'0,"-5"64"-56"0,22-39-16 0,-22 34 35 16,6 0-20-16,-6 0-4 16,5 10-1-16,1 0 0 15,10 29-22-15,1-5 2 0,0 45-1 16,0-10 0-16,-1 29 2 0,-5-15-11 16,1 25-2-16,-7-15-6 15,-5 25-3-15,0-25-14 16,0 0-6-1,0-14-43-15,-5-11-18 0,5-9-48 16,-6-14-20-16,0-11 4 16</inkml:trace>
  <inkml:trace contextRef="#ctx0" brushRef="#br0" timeOffset="458">477 549 168 0,'5'-5'66'0,"-5"5"-36"0,11-20 9 0,-11 20 32 16,0 0-1-16,0 0 1 15,6-5-9-15,-1 0-3 16,1 0-33-16,-1 5 7 0,1-4 4 15,-1-1 0-15,-5 5 2 16,0 0-10-16,0 0-3 16,0 0-9-16,0 0 0 15,0 0-6-15,-11 0-1 16,6 0-9-16,-6 9 0 16,0 1 1-16,0 10 1 15,0-5-1-15,-11 4-2 0,4 1-2 16,-4 9 1-16,6 1 3 15,-1 9 1 1,6-5-4-16,5 5 1 0,1-9 0 16,10 4 2-16,1-5-1 15,-1 1 2-15,1-6-4 16,5-4-2-16,-5-5-14 16,5-6-4-16,0-4-35 15,0 0-17-15,0 0-47 16,6-10-22-16,0 0-32 15</inkml:trace>
  <inkml:trace contextRef="#ctx0" brushRef="#br0" timeOffset="2828">444 735 120 0,'5'0'46'0,"-5"0"-24"0,0 0-6 16,0 0 18-16,0 5-5 15,0-5 0-15,-5 5 4 16,-2 0 1-16,2-1-18 15,5 1 11-15,-6 0 3 0,1 0 0 16,-6 5 2-16,0-5-9 16,-6 5-4-16,6-5-11 15,-6-1-3-15,1 1-3 0,-6 0-2 16,5 0-28-16,1 0-14 16,-1 0-97-1,11-5-49-15,0 0 93 16</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52 128 0,'0'-27'49'0,"0"27"-26"0,12-19 6 0,-12 19 25 15,0-6-5-15,0 1 1 16,0 5-13-16,0 0-3 16,0 0-19-16,0 0 0 0,0 11-1 0,0-1-1 15,0 9 2-15,0 3-4 16,5 13 1-16,1-5-3 16,11 17 2-16,-5-7 0 15,5 6 1-15,0-10-6 16,1-1-2-16,-1-4 4 15,6-6 3-15,-6-5-2 16,13-13 2-16,-7-7 3 16,6-17 1-16,-6 7-6 15,0-15-3-15,-6-1 1 16,-6 1 2-16,7 5-2 16,-12 4-2-16,-1 6 0 0,-5 10-1 15,0 0-5-15,-5 26-1 16,-1-6 1-16,6 15 0 15,0-3-4-15,11 9 1 16,1-7 0-16,22-8-1 16,-5-6 15-16,11-20 5 15,-5 0 6-15,12-30 2 16,-7 4-1-16,-5-20-2 16,-7 6-8-16,-10-11-5 15,-1 5 0-15,-11-5 2 16,-1 11-17-16,-10-2-7 15,-1 6-44-15,0 7-16 16,0 2-48-16,1 13-17 16,-1-2-14-1</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6.2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310 0 324 0,'6'-15'123'0,"-6"15"-66"0,0 0-25 0,0 0 38 0,-6 10-24 16,0 0-8-16,-5 24-6 15,-5 31 2-15,-1-16-19 16,1-9 14-16,-6 33 5 0,5-8-12 16,-5 44-2-16,6-25-10 15,-1 15-4-15,1-14-3 16,4-1-3-16,1-16-17 16,0-3-9-16,0-11-26 15,-1-9-12-15,7-6-17 16,-1-9-5-16,1-5-17 15,-1-10-5-15,1-5-13 16,5-5-8-16,0 0 64 16</inkml:trace>
  <inkml:trace contextRef="#ctx0" brushRef="#br0" timeOffset="281">0 430 188 0,'0'-15'71'0,"0"15"-38"0,6-4 12 0,-6 4 36 16,0 0-1-16,0 0-1 16,5 0-24-16,1 0-8 15,5 4-28-15,-6 1-7 0,6 5-4 16,0 0-4-16,0 5-3 0,0-6-31 15,1 7-15-15,-7-1-46 16,1-5-17-16,-1-1-31 16,1 1-27-1,-1 0 79-15</inkml:trace>
  <inkml:trace contextRef="#ctx0" brushRef="#br0" timeOffset="780">720 203 220 0,'11'-20'82'0,"-11"20"-44"0,5-15-9 0,-5 10 30 15,0 0-1-15,0 0 2 16,0 5-13-16,0 0-5 16,-5 0-23-16,-1 0 0 0,-5 10-1 0,6-5 3 15,-6 5 2 1,-11 10-1-16,5-5-2 0,6-1-6 15,-5 6-4-15,5-5-5 16,-1 0-4-16,1 0 0 16,11 5 1-16,0-6-1 15,17 11-1-15,-6 0 1 16,0 5 1-16,0-6 10 16,0 6 7-16,0 0 3 15,-5 4 4-15,-1-4-5 16,1 0-1-16,-1-5-9 15,-10 4-4-15,-1-5-13 16,-16-4-6-16,0 1-30 16,-17-12-12-16,6 1-71 0,-17 0-32 15,6 0-37 1</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4.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8 120 0,'0'-9'46'0,"0"9"-24"0,0 5-6 15,0-5 27 1,0 9-10-16,0 6 1 15,0 5-2-15,0 9-18 16,-11 0 1-16,0-4 1 0,11-5-4 16,-11 9-2-16,5-5-3 15,-5 1-2-15,0-5-25 16,-6-1-12-16,6-4-78 16</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5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15 140 0,'-6'-15'55'0,"6"15"-30"0,0 0-5 0,0 0 19 0,0 5-8 15,0 0-3-15,0 14-3 16,0 1-1-16,6 24-13 15,-6-5 0-15,0 15 0 0,0-10-4 16,0 11-2-16,0-11-5 16,0 5 0-16,0-5-55 15,0-4-23-15,0-6-25 16</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7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30 88 0,'-11'-25'33'0,"11"25"-18"0,0-5-27 0,0 5 4 15,6 0-26-15,-6 0-10 16</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2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0 134 140 0,'0'5'52'0,"0"-5"-28"0,0 14-17 16,0-9 13-16,0 10 1 16,0 0 4-16,5 14 0 15,1-5 2-15,0 16-15 16,-1-6 9-16,1 5 2 0,-1-6-9 0,1-3-3 15,-6-1-3-15,0-4 0 16,0-6 7-16,0-9 4 16,0-5-7-16,5-20-2 15,-5 6-6-15,0-26-1 16,0 6-3-16,6-24-1 16,-1 4-1-16,2-5 0 15,-2 5 0-15,6 0 0 16,-5 6 2-16,5 4 2 15,-6 4 1-15,12 11 3 16,-6 4 6-16,11 20 2 16,1 0 4-16,-1 20 3 15,-6-5-7-15,6 24-3 16,-5-5-4-16,0 14 0 16,-6-4-2-16,1 0 0 0,-1-4-30 15,0-1-12-15,-6-5-44 16,6-6-18-16,-5-3-30 15</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7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40 196 0,'16'-25'74'0,"-16"25"-40"0,11-15-5 0,-11 15 30 16,0 0 3-16,0 0 3 15,-5 0-19-15,-1 0-7 16,-5 5-23-16,0 0-3 0,-5 10 0 15,-1 0-5-15,1 9-2 16,-1-4-3-16,6 4-3 16,0 2-2-16,0 3 1 15,0-4-1-15,11 4-2 16,0-5-2-16,11 11 1 16,-6-6 1-16,18 5 2 15,-1-3 3-15,5 3 2 16,-5-4-1-16,0-6 1 0,-5 1 20 15,-6-6 9-15,0 1 0 16,-17 4-2-16,1-4-14 16,-17 4-5-16,5-3-20 15,-5 3-9-15,6-4-44 16,-1 5-20-16,1-6-37 16,5-4-13-16,0-5-4 15</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0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44 160 0,'0'-25'63'0,"0"25"-34"0,-5-19 10 0,5 19 32 15,-6 0-14-15,1 0-3 16,-12 0-18-16,0 0-7 16,-5 10-17-16,0-6 8 0,-6 21 3 15,6-5-3-15,-6 4 1 16,6-4-12-16,5 4-3 15,0 2-11-15,17 3-2 16,0-4 2-16,28 4 0 16,-6-5 3-16,18 1 1 0,-7-5 1 15,5-1 0-15,-4-4 11 16,-6 0 5-16,-6-1 16 16,-22 6 7-16,0-4-16 15,-28 3-8-15,6-4-14 16,-17 4-6-16,6-4-44 15,-6 0-17-15,5 4-51 16,6-4-18-16,1 0-8 16</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0 130 208 0,'6'0'77'0,"-6"0"-42"0,0 0-28 0,0 0 18 16,0 0-7-16,0 0 2 15,0 5 0-15,0-5 2 0,5 5-12 16,1 0 3-16,-2-5 1 0,2 0-3 16,5 5 1-16,0 0-7 15,-1-5-3-15,1 0 3 16,0-10 4-16,0 5-3 16,-6-14-1-16,0 4 0 15,-5-10-1-15,0 6 2 16,-5-1 1-16,5 6 3 15,-5-1 1-15,-1 5-3 16,-5 10 0-16,0 0-10 16,1 15 0-16,-1-1 0 15,0 21 3-15,6-6 6 0,-1 1 6 16,2-1-9-16,-2 5-2 16,6-4-4-16,0-1 0 15,0-4 6-15,6-6 2 16,-2 6-24-16,13-11-11 15,-6-4-36-15,10-5-16 16,-5 0-30 0,0-5-37-16,0 0 55 15</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 73 196 0,'11'-19'74'0,"-11"19"-40"0,11-5-2 15,-11 5 30-15,0-5-3 16,0 5 0-16,0-10-9 15,0 5-4-15,0-4-25 16,0 4 5-16,-5-5 2 0,-1 5-9 16,-5 5-1-16,0 0-6 15,-5 10-2-15,-1-5-9 16,0 14 0-16,1-4 1 16,-1 9 1-16,6 1-4 0,0-1 1 15,0-4-2-15,11 0 0 16,0-1 0-16,6-4 0 15,-6 0 2-15,11-1 2 16,-6-4-1-16,6-5 2 16,0 0 2-16,6-5 2 15,-1 0-3-15,7-15-1 16,-12 5-1-16,0-4 1 16,0-1-4-16,0 5 0 15,-6 0-4-15,1 10 1 16,-1 0 2-16,-5 15 3 15,0 0-2-15,-5 24 0 16,-1-10-1-16,-5 30 0 16,0-5 4-16,-5 25 3 0,5-11-2 15,-17 6 0-15,11-11-14 16,1-4-8-16,-1-5-48 16,1-5-18-16,5-10-58 15,5-5-67 1,1-4 73-16</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6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44 176 0,'6'-15'66'0,"-6"15"-36"0,5-10 7 0,-5 10 30 0,0 0-15 16,0 0-8-1,0 5-19-15,0 0-8 0,0 15-10 16,0 0 4-16,6 5 4 0,-1-1-5 16,17 6-1-16,-5-5-1 15,5 0 0-15,0-6 13 16,6-14 6-16,-5 0 6 15,4-20 3-15,-5 1-12 16,-5-22-1-16,-1 7-10 16,-5 0-3-16,-5 4-5 15,-1 0-4-15,1 5-51 16,-1 5-24-16,1 5-59 16,-1 6-24-16,1-1 17 15</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8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57 361 124 0,'0'-11'46'0,"0"11"-24"0,0 11-13 16,0-6 16-16,0 0-1 16,0 0 3-16,0 15 0 15,0-4 3-15,0 9-16 0,0-4 3 0,0-1 1 16,0 1 1-16,0-6 1 15,0 0 4-15,0-4 2 16,0-6-16-16,-5-21-5 16,-1 1 2-16,0-21 3 15,0 5 6-15,-5-9 4 16,5 9 5-16,0-15 2 16,0 10 1-16,1-5 2 15,5 5-7-15,5 1-2 16,1 4-10-16,6 0-2 15,-1 6-5-15,7-1-3 16,-1 6 2-16,12-1 0 16,-1 11 1-16,7 5 0 0,-1 0 0 15,7 0 0 1,-7 5-20-16,1 0-9 0,-7 0-29 16,1 10-13-16,-6-5-38 15,0 10-14-15,-6 6-9 16</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0 101 196 0,'6'0'74'0,"-6"0"-40"0,5 5-13 0,-5-5 22 15,0 10-4-15,0-5 0 16,6 4-11-16,-1 1-3 0,6 0-14 16,0-5 0-16,0 0 0 0,0 0-6 15,0 0-3-15,0-1 5 16,0-13 5-16,0 4-2 16,0-10 0-16,-5 0-4 15,-1-4-1-15,-5-1-1 16,-5-3 0-16,-1 3 0 15,1 0 2-15,-1 1-3 16,-5 14-2-16,0 0 2 16,-5 15 0-16,5 0 5 15,0 19 3-15,0-4 7 16,5 3 6-16,1 1-7 16,5 6-2-16,0-6-6 15,5 0-1-15,1-4-3 16,5 3 0-16,0-8-6 0,0-5 1 15,0-6-11-15,0-4-5 16,0 0-45-16,5 0-20 16,-5 0-35-16,17-5-16 15,-6 0 10 1</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0 212 0,'11'0'82'0,"-11"0"-44"0,5 29-9 0,-5-24 30 0,0 21-1 16,0-7 0-16,0 15-8 15,0-3-2-15,0 8-26 16,0-5-8-16,0 7-3 0,0-12-7 15,6-5 0-15,-1 2 0 16,1-16 0-16,-1 0-2 16,1-25-2-16,5 0-8 15,-1-10-5-15,-5 5 7 16,6-9 5-16,-5-2-4 16,5 12 2-16,-5-1-1 15,5 5-1-15,-6 1 10 16,6 19 6-16,0-1 1 0,0 16 1 15,0-5-5-15,-1 15-3 16,1 0-27-16,0-1-12 16,0-5-45-16,0-3-19 15,0-6-59 1</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2.4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8 131 184 0,'11'10'68'0,"-11"-10"-36"0,22-5-18 0,-22 5 20 16,11 5-6-16,0-1 0 15,6-4 5-15,-1 0 1 16,6 0-18-16,-5 0 6 0,-1 0 5 16,1 0-11-16,-1 0-3 15,1 0-4-15,-6-9 1 16,0 4-3-16,0-10-2 16,-6 0-2-16,1-4 0 15,-1 4 0-15,-5 0 1 16,0 1-2-16,-11-1 1 15,0 0-4-15,-5 10 0 16,-1 0 1-16,-10 10 0 0,5 0 0 16,-6 10 2-16,6 0 5 15,0 19 6-15,0-5 4 16,11 15 4-16,0-9 0 16,16 9 2-16,1-10-9 15,16 0-1-15,-5-4-5 16,10-6 0-16,-5-4-5 15,0-10 0-15,0 0-19 16,0-6-9-16,0 1-40 16,0-5-18-16,-5 0-41 15,-1-5-17-15,1 1 23 16</inkml:trace>
  <inkml:trace contextRef="#ctx0" brushRef="#br0" timeOffset="388">549 23 332 0,'6'-5'126'0,"-6"5"-68"0,5 0-28 16,-5 0 39-16,0 5-28 15,0 0-8-15,6 19-20 16,-1-4-9-16,6 14-2 16,0-4-46-16,0 9-18 0,0-5-75 15,0 0-30-15,0-4 42 16</inkml:trace>
  <inkml:trace contextRef="#ctx0" brushRef="#br0" timeOffset="1144">1051 111 268 0,'5'-10'101'0,"-5"10"-54"0,0-44-24 16,0 39 29-16,0 0-3 15,0 1 3-15,-5-1-7 16,-1 0-3-16,-5 0-23 16,6 0 0-16,-6 0-1 0,0 0-8 15,0 5-3-15,0 0-2 16,0 5 1-16,0 0-5 16,5 5-3-16,0-5-2 15,12 9 0-15,-6 1 9 0,11 5 4 16,-5-1-2-16,5 6-2 15,-6-6-2-15,6-4 0 16,0 0-2-16,0-10 2 16,-5 0 7-16,-1-10 3 15,1 0-2-15,-1-10 1 16,1 5-5-16,-1-4 1 16,-5-1 1-16,0 0 2 15,0 0 3-15,0 6 4 16,0-1-8-16,0 5-3 15,0 0-4-15,0 5-3 16,0 0 1-16,6 29 1 16,-6-4 1-16,5 19 3 15,1-5-3-15,5 15-2 0,0-10 2 16,-6 10 0-16,1-10 1 16,-6 10 0-16,0-10 0 15,-11 0 0-15,0-4-2 16,-22-1-2-16,5-5 1 15,-44 0 1-15,12-4-8 16,-23-1-3-16,17-4-15 16,0-1-5-16,11-4-34 15,5-1-14-15,6-4-43 16,5 5-19-16,6-6-34 16</inkml:trace>
  <inkml:trace contextRef="#ctx0" brushRef="#br0" timeOffset="1816">1293 28 264 0,'7'0'101'0,"-7"0"-54"0,5 19-39 0,-5-14 24 16,0 10 0-16,0-5 5 15,6 9-3-15,-1-4 2 16,1 10-20-16,-1-6 4 0,1 6 1 16,-6-6-3-16,5-4 0 15,1 0-10-15,-1-5-5 16,1-1-2-16,-1-14-1 16,1 1-3-16,5-16 0 15,0 0 2-15,5-4 0 16,-4 4-2-16,4-4 2 15,-5 4 5-15,6 1 5 16,-1 4 6-16,12 10 3 16,-6 0 4-16,11 20 1 15,-6-1-1-15,1 21-2 16,-6-6-8-16,0 10-5 0,-5-9-15 16,-1 9-5-16,1-5-47 15,-6 1-20-15,0-6-116 16,-11-19-61-1,0 0 123-15</inkml:trace>
  <inkml:trace contextRef="#ctx0" brushRef="#br0" timeOffset="15779">69 1836 196 0,'16'5'74'0,"-16"-5"-40"0,17 0-24 0,-17 0 17 16,5 0-4-16,1 0 0 15,5 0-3-15,0 0-3 16,0 0-9-16,0 0-1 0,0-5 3 0,-6 5-2 16,6-10 3-1,-5 5-6-15,5-10-1 0,-6 1 0 16,1-11 0-16,-1 6-2 15,-5-1 1-15,0 0 7 16,-5 1 3-16,-1 4 0 16,-5 5 2-16,0 1-8 15,-5 9-2-15,-1 0-3 16,-10 14-2-16,5 1 5 16,-6 19 4-16,6-4 6 15,0 4 5-15,5-5-6 16,6 6-3-16,6-6-4 15,10 0-2-15,1-4-3 16,10 4-2-16,1-4 1 0,5-1 1 16,0-4-8-16,0-5-3 15,0-1-33-15,0-4-12 16,-5 0-44-16,-1-5-17 16,1 5-3-1</inkml:trace>
  <inkml:trace contextRef="#ctx0" brushRef="#br0" timeOffset="16258">461 1934 152 0,'16'39'57'0,"-16"-39"-30"0,17 29-21 16,-17-24 15-16,5 5-7 16,1 0 2-16,0 0 4 15,-1 0 4-15,1-6-12 16,-6 1 24-16,0-5 12 0,0 0-24 15,-6-9-12-15,1-1-9 16,-1-15-1-16,0 6-3 16,1-16 0-16,-1 6 3 0,1-15 3 15,-1 10 7-15,6-11 2 16,0 11 4 0,0 0 1-16,0 4-8 0,11 1-4 15,-5 5-2-15,11-1 1 16,-1 5-3-16,6 6-2 15,0-1 2-15,6 10 0 16,-6 0-21-16,5 5-8 16,-5 0-42-16,0 0-17 15,0 0-41 1,1 0-20-16,-7 0 77 16</inkml:trace>
  <inkml:trace contextRef="#ctx0" brushRef="#br0" timeOffset="16529">1062 1018 272 0,'0'0'101'0,"-6"9"-54"0,6 26-35 16,0-30 24-16,0 24-2 15,0-5 5-15,0 25-2 16,0-4-1-16,0 33-19 15,0-9-4-15,6 29-1 0,-1-15-5 16,1 15-2-16,-1-15-2 16,1 5-3-16,-1-14-35 15,1-10-16-15,-1-11-36 16,1-8-13-16,-1-11-24 16,1-5-21-16,-1-9 68 15</inkml:trace>
  <inkml:trace contextRef="#ctx0" brushRef="#br0" timeOffset="16758">996 1944 364 0,'0'5'137'0,"0"-5"-74"0,16-10-60 0,-16 10 26 15,6 0 0-15,-1 0 7 0,12-5-13 16,-6 0-3-16,22 0-12 15,-6 0 4-15,23 0 1 0,-11 5-4 16,10-5-3-16,-10 0-39 16,0-4-17-16,-6-1-92 15,-11-10-40-15,0 6 39 16</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0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126 30 272 0,'17'-10'101'0,"-17"10"-54"0,5-14-31 0,-5 14 27 16,-5-5-3-16,-1 5 3 16,-5 0-9-16,6 0-1 15,-17 9-18-15,10-4 11 0,-10 20 4 16,-1-5 0-16,1 15 0 0,6-6-11 16,16 16-1-16,0-6-11 15,16 7-2-15,-5-12-1 16,6-5 0-16,0 2-2 15,-1-17 1-15,-4 1-31 16,-1-15-13-16,6 0-54 16,-1-5-22-16,-5 0-51 15,6-5-33 1,-1 1 97-16</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4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0 122 280 0,'5'-5'107'0,"-5"5"-58"0,17 0-35 0,-17 0 26 15,11 0-11-15,-6 0 0 16,17 0-7-16,-4 0-2 16,4 5-11-16,-6-5-1 0,12 0-1 15,-11 0 3-15,5 0 1 16,-6 0-1-16,1-10-1 15,0 0-5-15,-6-9-1 16,-5 4-3-16,-12-4-1 16,1-1-4-16,-13 5 1 15,2 1-3-15,-12 14 0 16,1 0 10-16,-7 19 7 16,18 1 0-16,-1 9 0 15,0-4-2-15,11 9 0 16,1-4-4-16,21 5-1 0,-4-11 1 15,10 1 0-15,-5-6-11 16,22-4-3-16,-12 0-41 16,6-10-19-16,-4-1-57 15,-2-4-22-15,-5 0 30 16</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8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0 252 0,'-5'-5'96'0,"5"5"-52"0,-6 20-32 15,6-15 24-15,-5 19-17 16,-1-3-5-16,-5 18-18 16,5-5-7-16,-10 16-83 15,-1-6-38-15,-10 6 32 16,10-11 19-16</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5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9 225 184 0,'-6'4'71'0,"1"1"-38"0,10 0-34 16,1 0 12-16,5 0 8 15,5 0 5-15,6 5-1 16,6-5 0-16,0 0-12 15,-6 4 4-15,0-9 3 0,-6-9-2 16,6-1 1-16,-5-5-7 16,5-5-4-16,-6-4-3 15,1-5 0-15,-1-6 0 16,-5 6 1-16,-5-1 2 0,-6 6 3 16,0 4-4-16,-6 6-3 15,-5-1-4-15,0 10 1 16,0 0 1-16,-5 10 0 15,-6 10-3-15,-6 9 2 16,1 11-1-16,-1-1-2 16,1 5 11-16,10 5 5 15,6 5 1-15,5 0 2 16,6-5-4-16,12-5 1 16,4 1-9-16,1-16-2 15,5-9-1-15,-6-10 0 16,1-5-11-16,-1-5-5 15,6 0-45-15,0-5-18 0,0 0-38 16,6-4-33 0,-6-6 66-16</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3.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139 58 212 0,'22'-14'79'0,"-6"9"-42"0,-4-10-10 0,-12 10 27 15,0 0-13-15,-6 0-1 16,0 1-17-16,-5-1-6 16,-5 10-10-16,-6 9-5 0,-1 11 1 15,-4-1 0-15,-1 12 1 16,6 3-2-16,6 0 1 16,5 0-4-16,11 0 0 15,11-4 1-15,11-5 2 16,11-1 1-16,11-9 1 15,11-5-35-15,1-1-17 16,-1-4-63 0,0-10-62-16,-16-5 58 0</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329 0 192 0,'-5'-5'71'0,"-1"10"-38"0,1 15-28 15,-1-5 17-15,1 9 5 16,-1 25 6-16,1 25-11 0,-6 5-5 16,-1 9-10-16,1 10-3 0,6 1 2 15,-1-11-3-15,6 5-2 16,6-4-7-16,-1-11-1 15,1-13-43-15,-1-26-19 16,1-5-25 0,-6-4-20-16,6-11 53 15</inkml:trace>
  <inkml:trace contextRef="#ctx0" brushRef="#br0" timeOffset="180">4 835 252 0,'-6'-5'96'0,"6"5"-52"0,0-5-25 0,6 5 26 16,-1-9-10-16,17-1-1 0,6 0-19 16,11 0-9-16,-1 5-4 15,6 0 0-15,0 5 3 0,-5 0-42 16,0 0-17-16,-6 5-33 16,-6 0-11-16,1 0-4 15</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28.1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3099 289 28 0,'6'-5'13'0,"-6"5"-6"0,0 0-11 16,0 0 4-16,0 0 13 15,0 0 6-15,0 0 6 16,0 0 2-16,0 0-6 15,-11 0-2-15,0 0-7 16,0-5 0-16,-6 0-3 16,1-5 0-16,-6 5 1 15,-12 0 4-15,-4 1-8 0,-6-1-3 16,-11 0-2-16,0 0-1 16,-1 0 0-16,7 0 2 0,-1 5 1 15,1-5-4-15,-1 5 1 16,0 5 4-16,6-5 2 15,-5 5 2-15,-12 0 0 16,-5 0 0-16,-11 0 0 16,5-5-2-16,0 5-1 15,6-1-3-15,6 1-2 16,-1 0 1-16,6-5-1 16,5 5 0-16,6 0 0 15,6-5 2-15,-1 0 3 0,-5 5 0 16,0 0 2-16,-6 0-2 15,-5-5 2-15,0 0 0 16,-6 5 1-16,6 0-2 16,6-1-1-16,-1 1-3 15,0 0 1-15,1 0-4 16,5 0 0-16,0 5 1 16,5 0 0-16,0 4 0 15,-5 6 0-15,-5 0 0 16,-6-1 0-16,-1 1 0 15,1-1 0-15,-5-4 2 16,5 0 3-16,5-1 0 16,6 6 2-16,0 5-4 15,0 4 0-15,0 5-1 16,-6 5-2-16,6 1 1 0,5-1-1 16,6 0-3-16,6 5 2 15,5 0 1-15,0-9 0 16,5-6 0-16,0 0 0 15,1-4-3-15,5-1 2 16,5-4 1-16,6 4 0 16,0-4 0-16,0 5 0 15,0-1 0-15,6 1 0 16,-1-6 2-16,1 6 3 16,-1-6 0-16,6 6 0 15,6-6-1-15,0 6 2 16,5 4 1-16,5 1 1 0,6-1-4 15,6 0-1-15,5 1 3 16,11-1 3-16,6 1 0 16,-1-6 2-16,6 1-4 15,1-6 1-15,-7 1-3 16,6-6 0-16,12 1-1 16,-1 0 2-16,11 4-5 15,6 1-1-15,10-5 2 16,7-5 1-16,-7-1-4 15,1 1 1-15,-6 0 0 16,6 5 2-16,0-6 5 16,5 1 4-16,-5-5-4 15,-12 5 1-15,-4-5-3 0,-1 0 0 16,6 0-6-16,-6-5 1 16,11 5 0-16,6 4 2 15,-1-4-1-15,-21 0-1 16,0 0 1-16,10-5-1 15,-4 5 6-15,4-5 6 16,12 5-4-16,5 0-2 16,-5 0-3-16,0-5 0 15,5 0 0-15,0 0 3 16,17 0-5-16,16 0-1 16,-21 0 0-16,10-5 0 15,-5 0 6-15,11 0 4 16,16 5-3-16,-11 0 1 0,1-5-5 15,-1 0 0-15,17 0-1 16,5 0 1-16,-16 5-4 16,0-5 0-16,-6 5 1 15,6 0 0-15,11 0-3 16,-17 5 2-16,0-5 1 16,-5 0 2-16,11 5-1 15,11 0 2-15,-17 0-2 16,-5-5 2-16,-39 0-2 15,44 0 2-15,-10 5-4 16,-1 0-2-16,-11 0 2 16,-16-5 0-16,5 0 1 15,6 5 2-15,0 0-1 16,5 4-1-16,6-9 1 0,-17 0-1 16,0 0 0-16,6 0 2 15,-6 0-3-15,6 0 0 16,5 5 5-16,1-5 5 15,-18-5-1-15,7 0 1 16,-1 5-3-16,0-4-1 16,11 4-3-16,12 0 1 15,-12 0-4-15,0 0 0 16,0 0 1-16,-5 0 0 16,11 4 0-16,5-4 2 15,-10 0-3-15,4 0 0 16,-4 0 1-16,-1 0 2 0,11 0-1 15,6 0 2-15,-22 0-2 16,-1 0-1-16,1 0 1 16,-6 0 1-16,6 5-1 15,-6 5-1-15,1-5 1 16,-12 0-1-16,-5-5 2 16,-1 0 1-16,-4 5-4 15,-7 0 1-15,6 0 0 16,6 0 2-16,5-1-1 15,-5-4-1-15,-17 0-2 16,0 0 1-16,1 0 1 16,4 5 2-16,-10 0-1 15,0 0-1-15,-1 0 1 16,6 0-1-16,6-5 2 16,-6 0 3-16,-11 0-2 0,6-5-2 15,0 0 4-15,-1 0 4 16,1 0-7-16,-11 0-1 15,10 1 3-15,6-1 2 16,6 0-2-16,0 0-3 16,-17 0 0-16,-5 0 1 15,-6 0-1-15,-6-5 2 16,1 5 0-16,0 1 1 16,-1-1-2-16,-5 0 1 15,0 0-2-15,6-5-1 16,0 0 1-16,5 5-1 15,0 0 0-15,0 1 0 0,-5-6 0 16,-1 0 2-16,-10 0-1 16,-1-5-1-16,-10-4 1 15,-1-6 1-15,1 1 1 16,0-6 1-16,5 1-5 16,0-5 1-16,0-5 0 15,0-10 2-15,0 4-1 16,0 6 2-16,-5 5-2 15,-6 0 2-15,-6-6-2 16,1 1-1-16,-1 5 1 16,-5 0 1-16,0-1-1 15,11 6-1-15,-5 5 1 16,-12 4 1-16,-5 0-3 16,0-9 0-16,-5 0 1 0,-6-6 0 15,0-9 0-15,-6 5 0 16,6 0 0-16,0-5 0 15,-5-10-3-15,-12 5 2 16,-5 10 1-16,0-1 0 16,-6 6 0-16,1 0 0 15,5 4 0-15,-11 6 0 16,-11-1-3-16,-12 1 0 16,-4-1 4-16,-1 1 1 15,0-1-3-15,-10 6-1 16,-1 4 3-16,6 0 1 15,-11 1-3-15,-12-1 1 16,-10 0-2-16,11-4 0 16,0-1 2-16,-11 0 0 0,16 11-3 15,-22-1 2-15,-11 0-1 16,6-5 0-16,-11-4 4 16,5 4 1-16,17 10-4 15,-17 0-1-15,-16-5 1 16,16 1 0-16,-5-1 1 15,5 5 2-15,11 5-1 16,-22 0 2-16,0-5-4 16,6 0 0-16,-11 0 1 15,16 0 0-15,-22 5-3 16,-11-9 2-16,12-1 1 16,-12 5 0-16,11 0 2 15,-17 0 1-15,7-5-1 16,-1 0-2-16,11 6-2 0,-11 4-1 15,-11-5 2-15,6 0 2 16,-1 0 0-16,1 10-1 16,-6-5 1-16,6-5 1 15,-1 0-3-15,12 5-2 16,0 10 4-16,-12-10 1 16,18 0-3-16,-1 0-1 15,5 5 1-15,12 4 2 16,-17 6 0-16,6-5-1 15,5-5 1-15,6 5-1 16,5-1-3-16,6 6 2 0,-11-10 1 16,-6 0 2-16,11-5-3 15,-5 10-2-15,16 0 2 16,-5 4 2-16,-12-4 0 16,1-5 2-16,5-5-2 15,1 10-1-15,10 0-2 16,-11 4 1-16,-11-4 1 15,6-5 0-15,0 0 0 16,-1 0 2-16,18 9-3 16,-12-4 0-16,0-5 1 15,0 5 2-15,0-5-1 16,6 0 2-16,11-5-2 16,0 5-1-16,-6 0-2 15,-5-5 1-15,10 4-1 0,1 1 0 16,5 0 2-16,12 0 0 15,10 0 0-15,0 0 0 16,-10 0 0-16,-1-5 2 16,0 5-3-16,-5 5 0 15,-6-1 1-15,12 6 2 16,4 0-3-16,-10-1 0 16,-6-4 1-16,-5-5 0 15,0-5 2-15,-11 5 1 16,16 0-4-16,-11-5 1 15,-5 0 0-15,0-5 2 16,22 0-12-16,16 0-6 16,11 0-51-16,6 10-23 0,0 10-73 15</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1 312 0,'7'-5'115'0,"-7"5"-62"0,0 5-49 0,0 0 24 16,0 11-10-16,0-1 0 16,0 21-8-16,0-5-2 15,8 20-4-15,-8-4-18 0,8 4-8 16,-8-9-69-16,0-2-29 0,0-4-1 16</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3.2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2731 26 96 0,'0'0'35'0,"0"0"-18"0,0 5-18 0,0-5 7 0,0 0 7 15,0 0 6-15,0 5 3 16,0 0 2-16,0-5 0 15,0 0 2-15,0 5-5 16,0-5-3-16,0 0-10 16,0 0 6-16,0 0 5 0,0 0-1 15,0 0 1-15,-11 0 3 16,0 0 1-16,0-5-6 16,-6 5 0-16,-5-5-6 15,-5 5-1-15,-1-5-4 16,-5 0 1-16,-11 0-4 15,0 0 0-15,0 1 1 16,-6-1 0-16,-11 5 0 16,1 0 0-16,-1 0 0 0,0 0 0 15,-16 0 2-15,-5 0 1 16,-12 0-3-16,6 0-1 16,-6 5 1-16,0 4 2 15,17 1-3-15,-6 5-2 16,-16 0 0-16,0-1 1 15,0-4-1-15,-6 5-1 16,6-1 1-16,5 6-1 16,11-5 0-16,1-1 2 15,-1 1-1-15,0 0 2 16,6 0-7-16,0-1 1 16,11 6 1-16,11-1 3 0,5 6-2 15,6-1-2-15,6 6-1 16,4-1 0-16,7 1 3 15,5-1 2-15,5 10-2 16,6 0 0-16,0 6 1 16,11-6 0-16,0 5 0 15,6-5 0-15,-1 0 0 16,6 0 0-16,0 1 0 16,11-6 2-16,6-5-3 15,5 1 0-15,0-6 1 16,6 1 2-16,5-1-3 15,5-4 0-15,-5-1 3 16,1 1 3-16,-1 0 0 16,11-1 2-16,5 1-4 15,7-1 0-15,15 1-1 0,12 0 1 16,0-1 2-16,-6-9 2 16,6 0-1-16,10 0-1 15,1-1-1-15,5 1 0 16,6 0-2-16,-6-5-2 15,-11 0 1-15,6-5 1 16,0 0-1-16,5 5-1 16,6 0 3-16,5 0 0 15,-11-5-1-15,-5 0-2 16,-22 0 5-16,27 4 1 16,0 1-7-16,12 5-1 0,4 5 0 15,-10-15 3-15,0 0 2 16,0 0 1-16,-1 10-2 15,12-1 1-15,5 1-2 16,-16-10 2-16,17 0-2 16,-7-5-1-16,-4 0 3 15,-1 5 2-15,6 0 2 16,-1 0 1-16,-21-5-4 16,-11 1-1-16,5-1-1 15,0 0-2-15,12 5 1 16,-1 0 1-16,11-5-1 15,-16-5-1-15,-12 0 5 16,7-4 4-16,4-1-3 16,-4 5-1-16,4 0 2 15,7 1 2-15,-7-6-4 0,-15 0-3 16,-7 0-1-16,1 1 1 16,5-1-3-16,0 0 0 15,12 1 1-15,10-1 2 16,-6 0 1-16,-10 1 3 15,-17-1-5-15,1 0-1 16,-12 0 2-16,-6 6 1 16,-5-1 1-16,-10 0 0 15,-12-5 0-15,-6-4 2 16,1 4-3-16,-6 0 0 16,5-4 3-16,-5-1 1 0,-5-4-1 15,-1-1-1-15,1-4-3 16,-6-1-2-16,-5 1 5 15,-1 4 1-15,-5-4-2 16,6 5-3-16,-1-6 0 16,-10 6 1-16,-6-1 1 15,-6-4 1-15,6 9-5 16,-11-9-1-16,-6-1 1 16,-5 1 0-16,-5 4-2 15,-1 1 2-15,-5 4 1 16,5 6 0-16,1-1 0 15,-12 5 0-15,-10 0-3 16,-18 1 0-16,-10-1 2 16,-11 5 2-16,-6 0 0 15,12 0-1-15,-7 5 1 0,-10-5-1 16,-6 0 0-16,12 0 2 16,4 0-3-16,-4 1 0 15,4 4 1-15,7 0 2 16,-17 0-3-16,-12 0-2 15,1 0 2-15,-6 0 2 16,11 0-2-16,-5 0 0 16,-6-5 3-16,-10 5 3 15,10-5-7-15,-5 5 0 16,10-5 0-16,-10 0 1 16,-22 0 3-16,5 0 1 0,-6 5-1 15,1-5 1-15,-28 0-4 16,0 5-2-16,0 0 2 15,17 0 2-15,-28-5 0 16,11 5-1-16,0 0 1 16,22 0-1-16,-5 0 0 15,0-4 0-15,21-1-27 16,18-5-9-16,21-5-39 16,22 0-15-16</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4T15:17:45.6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173 284 0,'-132'-220'16,"93"156"-1,50 64 1,17 0 0</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4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29 180 0,'-12'-20'68'0,"12"20"-36"0,-5-9-9 0,5 9 26 16,-6 4-27-16,6 1-11 16,0 10 5-16,0 0 5 0,0 19-10 15,0-5 10-15,0 11 2 0,0-11 4 16,0 10 3-16,0-9-5 16,0-1-1-16,0-4-13 15,0-6-4-15,0-4-1 16,0-10 3-16,0-5-4 15,0-15-1-15,0 0-4 16,0-19-3-16,0 5-1 16,6-6 0-16,-1 6 0 15,1 0 3-15,0 4 2 16,5 5 4-16,0 6 7 16,5 9 2-16,-5 0 4 15,6 15 3-15,-1 0-7 16,-5 9-1-16,0 1-7 0,0 4-4 15,-5 1-19-15,-1 4-9 16,1-4-55-16,-1 4-22 16,-5-4-51-1,6-6-27-15,-1-4 88 16</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7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145 116 220 0,'22'-30'82'0,"-22"30"-44"0,0-34-5 0,0 29 33 0,0-5-12 16,0 1-4-16,-11-1-11 16,5 0-2-16,-11 5-21 15,6 0-5-15,-16 15-3 0,5-5-4 16,-6 14-1-16,6-4-3 15,6 19-1-15,5-4 1 16,16 4 2-16,1-4-3 16,16-11 0-16,-6 1 12 15,6-20 7-15,-5 0-5 16,-1-10-2-16,6 0-4 16,-11-9-2-16,1-1-10 15,-1-5-4-15,-6 6-59 16,1-11-27-16,-1 6-60 15,6-5-45-15,-5 4 85 16</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2.0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14 288 0,'-11'-14'107'0,"11"14"-58"0,17 0-40 0,-17 0 25 16,5 9-2-16,-5 1 4 15,0 34-3-15,0-9 0 0,6 28-18 16,-1-9 4-16,1 40 4 0,-1-15-8 16,6 28-1-16,0-18-6 15,1 18-3-15,0-23-16 16,4 4-7-16,-5-9-27 15,0-10-11-15,0-10-28 16,-5-10-12-16,-1-10-17 16,1-10-31-1,-6-4 54-15</inkml:trace>
  <inkml:trace contextRef="#ctx0" brushRef="#br0" timeOffset="214">7 996 376 0,'-6'5'143'0,"6"-5"-78"0,6-10-56 0,-6 10 30 15,5-5 0-15,1 1 3 16,27-1-14-16,-6 0-6 16,17 5-13-16,-11 0-4 0,17 0 1 15,-10 0-3-15,-2 0-2 16,-5 0-62-16,0 0-29 15,-5 0-102 1,-12-5-51-16,1 0 123 16</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49 160 0,'0'-10'60'0,"0"10"-32"0,6-29 5 0,-6 19 25 15,0 10 0-15,0 0 3 16,-6 0-3-16,6 0 0 16,-11 0-31-16,0 0 0 0,-11 19-2 15,6-4-5-15,-6 5 1 16,5-1-6-16,-5 6 1 15,6-5-9-15,-1 5-2 16,6-6-8-16,6 11 0 16,-1-6-1-16,12 11-1 15,-1-6 4-15,17-4 2 16,-5-5-2-16,5 0 0 16,0-1 1-16,-6-4 2 15,1 0 16-15,-12-1 9 0,1 1-3 16,-17 5-2-1,0-6-12-15,-11 1-4 0,5 0-15 16,-10 4-4-16,-1-3-38 16,-5 4-14-16,5-6-35 15,6 1-13-15,0 0-18 16,11 0-37 0,0-1 62-16</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14 124 108 0,'11'0'41'0,"-11"0"-22"0,22 9 4 16,-22-4 18-16,6 0 7 15,-6 0 6-15,11 0-15 16,-6 0-3-16,1 0-21 16,-1 0-5-16,6 0 1 0,0-5-9 0,6 0-3 15,-6 0 2-15,6-5 3 16,-1 0-1-16,1-5 0 16,-1 0-1-16,-5-9 1 15,-5 4 0-15,-6-10 1 16,0 1-2-16,-11-1-2 15,5 6 3-15,-16 9 0 16,6 0-4-16,-12 25 1 16,6-5 13-16,-6 19 8 15,6-4-1-15,0 14 0 16,6-5-9-16,5 5-2 16,0-4-3-16,16-1-1 15,-5-5-3-15,22-4-2 16,-5-6-17-16,16-4-9 15,0 0-44-15,11-5-19 0,-5-1-31 16,5 1-20 0,-6 0 67-16</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20 252 0,'0'-15'96'0,"0"15"-52"0,-11-5-21 0,11 5 31 15,-6 5-21-15,1 0-9 16,-6 10 1-16,5-1 1 15,-5 17-14-15,0-7 4 0,5 6 2 16,1-6-6-16,10 7-2 16,1-7-3-16,11 1-2 15,-6-1-3-15,11-3-2 16,0-7 3-16,11-4 2 16,-6 0-29-16,1-10-13 15,-6 0-32-15,0-5-12 16,0 0-25-1,-5 0-51-15,-1 0 45 0</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9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0 308 0,'5'0'115'0,"-5"0"-62"0,6 10-60 0,-6-6 21 15,-6 12-11-15,6-1 0 16,-5 10-43-16,5-4-18 16,-6 3-61-16,6-3-27 15,0-5 72-15,0-2 37 16</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0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83 212 0,'-17'-65'82'0,"17"65"-44"0,0-20-42 0,0 20 13 16,0 0-27-16,0 0-8 0,0 5-40 16,0 0-17-16,0 5 21 15,0 1 13-15</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3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82 168 0,'-6'-67'66'0,"6"67"-36"0,0-15-33 16,0 15 11-16,0 0-46 16,0 0-19-16,0 0-7 15,0 0 1-15</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6.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83 184 0,'11'5'71'0,"-11"-5"-38"0,27 20-23 0,-27-16 20 16,11 6-3-16,0-5 2 15,0 5-12-15,0-5-3 16,0 5-8-16,0-5 0 0,6-1 4 16,-6 1-6-16,6-5 0 15,-6 0 0-15,5-9 2 16,-5-1-3-16,0-10 0 16,0 5-1-16,-5-4 1 15,-1 4-2-15,-5-4 2 16,0 4 0-16,-11-5 1 15,0 6-5-15,-5 9 1 16,5 0 15-16,-17 10 7 16,6 0 9-16,0 14 4 15,5-4 0-15,1 14 4 0,5-4-13 16,0 4-4-16,5-4-12 16,6 9-4-16,0-5-4 15,17 1-2-15,-6-6-32 16,11 1-14-16,-6-6-45 15,6-4-20-15,1-5-38 16</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5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56 854 148 0,'16'34'57'0,"-16"-34"-30"0,17 39-21 0,-17-29 17 16,5 5-5-16,1-5-1 16,-1-1 24-16,1 1 10 15,-6-10-26-15,0 0 2 0,6-24-2 16,-6 4-5-16,0-24-1 16,0 5-11-16,0-30-3 15,0 10-3-15,-12-29-2 16,7 15-2-16,-1-7 1 15,1 12 21-15,-1 4 8 16,6 5 4-16,0 5 3 16,0 10-8-16,6 0-4 15,-1 10-11-15,12 4-5 0,0 6 0 16,10 4 0-16,-4 6-3 16,16 4-3-16,-6 0 0 15,5 5-1-15,-5 0 0 16,1 10 2-16,-1-5-19 15,-6 10-8-15,-5 0-31 16,0 4-15-16,0-4-31 16,-4 5-13-16,-7 0-7 15</inkml:trace>
  <inkml:trace contextRef="#ctx0" brushRef="#br0" timeOffset="295">17 609 316 0,'-16'14'121'0,"16"-14"-66"0,0 15-25 0,0-10 37 16,5 0-14-16,1 0-1 15,10 0-15-15,1 0-3 16,16 0-19-16,-6-5-7 0,12 4-3 16,-5-4-10-16,5 5-4 0,-6-5-42 15,0 0-16-15,-6 0-45 16,1 0-20-16,-6 0-17 16</inkml:trace>
  <inkml:trace contextRef="#ctx0" brushRef="#br0" timeOffset="528">642 721 184 0,'0'49'68'0,"0"-49"-36"0,0 25-37 0,0-20 10 15,0 10-30-15,0-6-10 16,0 6-35-16,0-5-16 16</inkml:trace>
  <inkml:trace contextRef="#ctx0" brushRef="#br0" timeOffset="652">653 304 212 0,'-5'-64'82'0,"5"64"-44"0,0-10-51 0,0 10 12 0,0 0-74 15,0 0-27-15,0 20 36 16,0-5 19-16</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4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122 108 196 0,'23'-62'74'0,"-23"62"-40"0,0 0 13 0,0 0 37 16,-6 10-29-16,1-4-13 15,-2 19-17-15,2 1-4 16,-6 41-12-16,0-10-5 0,0 30-1 16,0-16-2-16,0 28 2 15,0-12-2-15,0 16 2 16,0-16-42-16,5-4-18 16,1-12-46-16,5-14-18 15,0-6 11 1</inkml:trace>
  <inkml:trace contextRef="#ctx0" brushRef="#br0" timeOffset="302">12 262 260 0,'-17'-67'96'0,"17"67"-52"0,6-41-23 15,-6 36 28-15,11-6-22 16,-6-3-7-16,12 3-10 15,-1 1-5-15,12 10-2 16,-6 0 2-16,5 10 1 0,-4 1 6 0,-1 14 3 16,0-9 0-16,-5 14 4 15,0-4 4-15,-6 10 3 16,0-5-7-16,-6 0-4 16,-5-6-4-16,-5 6-2 15,-1-5-14-15,-16-6-4 16,6-4-42-16,-18 4-19 15,7-4-35-15,-2 0-14 16,7-2-9 0</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7.2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133 676 220 0,'6'-10'85'0,"-6"10"-46"0,0-5-10 0,0 5 30 15,0 0 3-15,0 0 3 16,-6 0-14-16,1 0-7 16,-6 0-24-16,0 0 1 0,-6 0 2 15,6 0-6-15,-6 5-2 16,6 0-6-16,-5 10-1 0,5-1-1 16,0 11 1-16,5-6 4 15,1 11 3-15,-1-6-2 16,12 1 0-16,-6-6-7 15,11 1-2-15,0-5 0 16,5-15 0-16,1 0-2 16,5-25 1-16,-5 6 0 15,5-21 3-15,-6 6-3 16,1-30-2-16,-6 11 0 16,0-21 1-16,-6 15-1 15,1-9 2-15,-6 9-2 0,0-5-1 16,0 10 1-16,0 5 1 15,0 0-10-15,-6 10-2 16,1 5-30-16,-1 4-14 16,6 6-45-16,0 4-19 15,0 1-66 1</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8.8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79 152 0,'11'-10'57'0,"-5"6"-30"0,10-1 1 0,-16 0 25 16,0 0 4-16,6 0 5 15,-1 0-3-15,1 0 0 16,-6 0-32-16,0 0 11 0,-6 0 6 0,6 1-11 16,-11-1-4-16,6 0-12 15,-12 0-1 1,1 5-8-16,5 0-6 16,-11 10 0-1,-6 4 3-15,12 1-4 16,-6 5-3-16,5-1-4 15,6 6 1-15,0-1 5 16,0 1 2-16,16-1-3 16,-10 1-1-16,10-6 1 15,1 1 0-15,10 0-6 16,7-6 4 0,-12 1 3-16,11-5 1 0,-6-5-1 15,1 0 1-15,-1-5 1 16,1 0-1-16,-1-5 2 15,1 0-2-15,-6-10-1 16,0 0-4-16,0-4 0 16,0-6 2-16,0 1 1 15,0-1-4-15,0 6 1 16,-5-1 4-16,-1 5 4 16,1 1-1-16,-1 4-2 15,-5 5-5-15,0 5 0 16,0 10 0-16,0 9-1 15,0 6 4-15,6 4 0 16,-1 1 1-16,6-1 0 16,0 0-3-16,6 1 2 0,-1-1-1 15,-5-4-2-15,0-6-44 16,6-9-88 0,-1-5 3-16,1-10-15 15</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255 15 184 0,'17'-10'68'0,"-12"10"-36"0,6-5 2 0,-11 5 29 16,0 0-1-16,0 0 2 15,0 0-9-15,-11 0-2 16,0 0-29-16,0 0-1 0,-5 0 1 15,-13 5-7-15,2 5-2 16,-1 0-8-16,6 0-3 16,0 4 0-16,5 1 2 0,1 0-5 15,4-1-3-15,6 1-4 16,6 5 1-16,6 5 1 16,6 0-1-16,4 4 1 15,12 1 0-15,0-6 3 16,-6-4 0-16,0 9 5 15,-6 0 9 1,-4 1 4-16,-12-6 3 16,-12-3 2-16,-10 3-12 15,-5-9-3-15,-1 0-27 16,0-5-12-16,1-1-43 16,-2 1-19-16,7 0-44 0,6 0-16 15,5 0 34 1</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9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144 103 208 0,'5'-10'79'0,"-10"5"-42"0,5-5-6 15,0 10 32-15,0-5-4 16,0 0 0-16,-6-4-5 15,1-1-1-15,-1 0-29 16,1 5 6-16,-1 0 1 0,-10 5 3 16,-6 5-17-1,5 10-10-15,-5 4-5 16,0 6-2-16,11-1-5 16,5 6-1-16,6-1-2 0,17 1 2 15,5-1 2-15,-5-4 2 16,-1-11 1-16,6-9 3 15,-5-10 1-15,5-9 1 16,-6-6 0-16,1-9 2 16,-6-6-1-16,-6-4 2 15,1 5-4-15,-6 4 0 16,0 6-6-16,0 4 0 16,0 6-37-16,0 4-13 15,-6 5-35-15,6 5-12 16,0 5-15-16,0 5-4 15,0-1 14 1</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0.5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98 220 0,'6'-5'82'0,"-6"5"-44"0,0 0-11 0,0 0 27 16,0 0-8-16,0 0 0 15,0 0-11-15,0 10-2 16,0 5-18-16,0-1 0 0,0 6-1 15,11 4-3-15,-11-4 1 16,5 4 2-16,1 5 1 16,-1 0-4-16,1 1-1 15,-1-6-2-15,-5 6 0 16,0-16 0-16,0 1 2 0,0-10 8 16,0-15 3-16,0-10-10 15,0-4-7-15,0 0-2 16,0-6-2-16,6-9 0 15,-1-4 0-15,6-6 0 16,0 10 0-16,0 4-3 16,0 11 0-16,0-1-1 15,0 11 0-15,5-1-4 16,1 10 0-16,5 10 10 16,0 10 8-16,0 14 0 15,5 10 0-15,-10 0-2 16,4 1 2-16,1-1-5 0,-6 4-1 15,-4 1-13-15,-1-5-7 16,-6-5-49-16,1-9-20 16,-6-10-53-16,0-10-21 15,0-5 23 1</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7.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1460 910 208 0,'6'-5'79'0,"-6"5"-42"0,16 10-23 0,-16-5 22 16,6 10 2-16,-1 0 4 15,1 14-1-15,-1-5-1 16,1 6-21-16,0-6 4 0,-1 1 1 16,1-1-6-16,-1 1-3 15,-5-6-2-15,0-14-1 16,0 0 2-16,0-15 2 15,0 6-9-15,0-21-2 16,0 5-8-16,0-9 0 16,0 5 3-16,0-6 2 15,0 6-3-15,0-6 1 16,0 6 0-16,6 4 0 16,-1 5 11-16,6 15 5 15,0 0 3-15,6 10 1 0,-1 0-11 16,12 10-5-16,-6-1-1 15,11 6 2-15,-6-6-4 16,7 6-3-16,-7-6-26 16,1 1-11-16,-6 0-33 15,0-6-12-15,-6 1-44 16,1-5-17-16,-1 0 29 16</inkml:trace>
  <inkml:trace contextRef="#ctx0" brushRef="#br0" timeOffset="1157">2672 157 312 0,'-4'-39'115'0,"4"39"-62"0,-6-15-20 0,6 15 38 15,0 0-17-15,0 0-6 16,0 0-22-16,0 0-8 16,0 19-11-16,0-4 4 0,10 34 2 15,-4-10 0-15,10 40 0 16,-5-16-3-16,11 40 1 0,0-20-6 15,0 20-3-15,0-20-1 16,0 15 1 0,0-15-17-16,0 0-4 0,-5-14-35 15,0-10-15-15,-6-10-35 16,-6-10-12-16,1-5-13 16,-1-19-27-1,1 0 64-15</inkml:trace>
  <inkml:trace contextRef="#ctx0" brushRef="#br0" timeOffset="1414">2678 950 316 0,'-10'-15'121'0,"10"15"-66"0,-6 0-16 0,6 0 43 15,0 0-13-15,0 0-1 16,10 0-10-16,-4 0-1 15,16-5-32-15,0 0-3 0,16 0-1 16,-10 5-12-16,5-5-2 16,-6 0-5-16,7-9 1 15,-7 4-20-15,6-5-8 16,-5 5-40-16,-1 1-16 16,-5-1-55-16,-5 0-23 15,-1 0-13 1</inkml:trace>
  <inkml:trace contextRef="#ctx0" brushRef="#br0" timeOffset="1927">3119 211 232 0,'-6'-49'88'0,"6"49"-48"0,0-69 6 16,0 59 39-16,0-4-17 15,0-1-4-15,0 5-13 16,0 0-3-16,0 0-26 16,0 1-2-16,0 9-1 0,0 0-7 15,0 19 1-15,0-4-4 0,6 24 0 16,-1-9-3-16,1 23 1 16,-1-4-2-16,6 35 0 15,0-16 1-15,0 21 1 16,-5-17-3-16,5 6-1 15,-6-9 1-15,6-5 0 16,-5-10-5-16,-1-10 1 16,1-5 0-16,-1-10 2 15,1-4-3-15,-1-15 0 16,1-5-6-16,-1-10 0 16,1 0-4-16,5-10 2 15,-6 0 0-15,12 1 3 16,-1-1 2-16,1 10-1 15,0 0 4-15,5 5 0 16,-6 0 7-16,6 10 6 0,0 0-4 16,0 9-2-16,0-4-3 15,0 10 0-15,0-1-4 16,-5 1 0-16,-1-1-26 16,1 1-9-16,-6-6-35 15,0 1-15-15,0-6-34 16,0 1-12-16,0 0-6 15</inkml:trace>
  <inkml:trace contextRef="#ctx0" brushRef="#br0" timeOffset="2248">3802 382 208 0,'-5'-10'77'0,"5"10"-42"15,0 0-65-15,0 0 2 0,0 5-52 16,0-5-21-16</inkml:trace>
  <inkml:trace contextRef="#ctx0" brushRef="#br0" timeOffset="2140">3802 910 256 0,'0'-5'96'0,"0"5"-52"0,0 10-14 0,0-5 34 16,0 5-32-16,0 0-11 15,0 4-25-15,0 1-9 16,6 0 7-16,-6-5-66 0,5-1-26 16,-5-4-25-1</inkml:trace>
  <inkml:trace contextRef="#ctx0" brushRef="#br0" timeOffset="2713">3995 665 212 0,'5'5'79'0,"-5"-5"-42"0,6 15-15 0,-6-10 26 15,0 5-8-15,0-1 2 16,6 6-11-16,-1 0-4 15,1 14-15-15,-1-4 10 0,12 9 5 16,-6-5-1-16,0 6-1 16,0-6-9-16,0 1-5 15,0-6-6-15,-6 1-4 16,1-6 4-16,-6-9 4 16,0-5-5-16,0-20 0 15,0 5-4-15,5-9-1 16,1-1-1-16,-1-9 0 15,1-1 2-15,-1 1 0 16,1 4 2-16,5 6 1 0,-6-1 3 16,6 10 3-16,0 1 9 15,6 9 3-15,-1 0-4 16,1 14 0-16,0 1-10 16,-1 10-2-16,-5-6-10 15,0 6-2-15,-11-25-196 31,11 24 35-15,0-4 4-16,0-6 50 16,0 1 28-16</inkml:trace>
  <inkml:trace contextRef="#ctx0" brushRef="#br0" timeOffset="3311">4574 768 140 0,'5'-14'52'0,"-5"14"-28"0,6-10 3 0,-6 10 21 16,0-5 5-16,0 0 6 15,0 0-9-15,0 0-1 16,0 0-27-16,0 0 14 0,0 0 4 15,0 1-3-15,-6-1-2 16,1 0-6-16,-1 5-4 16,1 0-5-16,-1 10-2 15,1-1-4-15,-1 6 1 0,1-5-4 16,5 14 1-16,0-4-5 16,0 0-2-16,0-1-2 15,0 1-3-15,0-6 3 16,5 1 0-16,-5-5-1 15,6 0 1-15,-1 0 0 16,-5-6 1-16,0 1-2 16,6 0 1-16,-6 0-2 15,5-5 2-15,-5 0-4 16,6 5-2-16,-1 0 2 16,6 5 2-16,-5 0 0 0,10 9 2 15,-5-4 0-15,6 14 1 16,-1-4 2-16,1 14 3 15,0-5 2-15,-1 10 1 16,1-5 5-16,-12 25 1 16,-5-10-1-16,-27 10 0 15,10-10-3-15,-16 14-1 16,5-9-7-16,-43 4-4 16,10-4-12-16,-27-1-6 15,11-9-19-15,-6 0-5 16,17-5-61-16,-6 1-24 15,12-6-96 1</inkml:trace>
  <inkml:trace contextRef="#ctx0" brushRef="#br0" timeOffset="366">2320 641 296 0,'6'-39'110'0,"-6"39"-60"0,0-15-12 0,0 15 37 15,0 0-4-15,0 0 0 16,0 10-20-16,0-5-6 16,-6 29-26-16,1-5 2 0,-1 30 0 15,6-10-5-15,0 34 1 16,0-14-8-16,0 39-1 16,0-15-4-16,0 15-3 15,0-15 0-15,0 0-1 16,0-10-11-16,0-4-3 0,0-7-28 15,0-13-11-15,0-10-25 16,-5-10-9-16,5-10-26 16,-6-14-11-16,6 0 3 15,-5-10-18 1,5 0 55-16</inkml:trace>
  <inkml:trace contextRef="#ctx0" brushRef="#br0" timeOffset="703">2216 935 312 0,'0'-34'115'0,"0"34"-62"0,0-30-11 0,0 25 40 16,0 0-21-16,0 0-5 15,0 5-22-15,0 0-7 16,5 10-15-16,1-5-3 0,-1 10-2 16,1 0-1-16,-1 4-1 0,1 1-21 15,-1-1-7-15,1 1-48 16,-6-5-21-16,0-1-67 15,5-4-64 1,1-5 83-16</inkml:trace>
  <inkml:trace contextRef="#ctx0" brushRef="#br0" timeOffset="-721">270 1537 208 0,'0'10'79'0,"0"-10"-42"0,11 10 3 16,-11-5 33-16,11-5-2 15,-6 0 0-15,17-5-13 0,-5 0-4 16,16-10-30-16,-5 1 8 0,10-30 5 15,-5 9-5-15,6-23 1 16,-6 9-14-16,0-30-4 16,-5 11-7-16,-1-30 0 15,-5 14-5-15,6-14-2 16,-6 15 0-16,0-15 1 16,-6 15 1-16,1-10 1 15,5 15-2-15,-6-15 1 16,-5 20 0-16,0 4 1 15,0 10 2-15,-5 5 1 16,0 10-1-16,-1 10 1 16,1 5-6-16,5 19-3 15,-6 0 1-15,6 30 2 16,0-6 0-16,0 35 2 0,0-5-4 16,6 30 0-16,-6-15 3 15,5 39 1-15,-5-15-4 16,6 24 1-16,-6-19 0 15,5 0 0-15,1-14 0 16,5-1 0-16,-5-14-18 16,5-5-8-16,-6-10-26 15,1 0-10-15,-6-10-16 16,5 1-6-16,-5-6-12 16,0-9-4-16,0-1-6 15,0-14-43-15,-5 0 42 16</inkml:trace>
  <inkml:trace contextRef="#ctx0" brushRef="#br0" timeOffset="-463">931 1008 216 0,'-33'-9'82'0,"33"9"-44"0,-16 0 15 0,10 0 42 16,1 0-9-16,-1 0-1 15,1 0-28-15,5 0-11 16,0 0-26-16,0 0 5 0,11-5 3 16,0 0-13-16,11-5-3 15,-6 5-8-15,12-5-3 16,-6 0-25-16,16 1-9 0,-5-1-47 16,6-5-19-16,-6 5-38 15,0 1-15-15,-5-1 20 31</inkml:trace>
  <inkml:trace contextRef="#ctx0" brushRef="#br0" timeOffset="27625">843 2247 92 0,'0'-15'35'0,"0"5"-18"0,0 1 9 0,0 4 20 16,-5 0-4-16,5 0 0 15,0 0-7-15,-6 0 1 16,6-5-20-16,-6 5 8 0,1 1 6 16,-1-6-7-16,1 5-4 0,-6 0-8 15,0 0-5-15,-11 5-1 16,5 5-1-16,1 10-5 16,-6-1 1-16,0 6 4 15,0 4 5-15,5 1-5 16,1 4 0-16,10 1-2 15,1-1 1-15,10-4-2 16,6-1 2-16,0 1 2 16,6-6 2-16,-1-4 1 15,1-5 0-15,-1 0 2 16,1-10 4-16,-1-5-4 16,-5 0 0-16,6-5-6 15,-6-5-1-15,0-4 3 16,-6-1 1-16,1 5 1 15,-1-4 2-15,1-1 4 0,-6 1 1 16,0 4 0-16,0 0 1 16,0 5-2-16,0 1 1 15,0-1-2-15,0 5 0 16,0 0-5-16,0 0 0 16,0 5-5-16,0 0-2 15,0 29-7 1,5 1 3-16,1 9 3 15,5 5 1-15,6 10-1 16,5 0-2-16,0 0 1 16,0 5 1-16,0-2 0 0,-6 2 4 15,-5 0 2-15,-5 0 2 16,-6-10 0-16,-11-10 0 16,-6 5 0-16,-10-5 0 15,-12-4 2-15,-22-6-5 16,-43-5-1-16,-17-4 0 15,-1-5 0-15,23-5-5 16,5-1-1-16,12-4-21 16,15 0-8-16,12 0-35 15,11 0-13-15,17 5-55 16,16-5-25-16,11-10 21 16</inkml:trace>
  <inkml:trace contextRef="#ctx0" brushRef="#br0" timeOffset="28347">1278 2438 160 0,'6'-10'63'0,"-6"10"-34"0,11 0 3 16,-11 0 27-16,6 0-16 15,-1 0-7-15,6 5-10 16,0-5-3-16,0 5-12 16,0 0 2-16,6 0 1 0,-6 0-1 15,5-5 0-15,-5 0-3 16,6-5 5-1,5 0-1-15,-6-5-6 0,1-9 1 16,-6-1-2-16,0 0 3 16,-6 1-1-16,1-1 2 15,-6 1 0-15,0 4 3 16,-6 0-1-16,-5 5 0 16,-5 5-3-16,-1 5 1 15,-5 5-2-15,-5 10 0 16,-6 5-8-16,5-1 0 15,1 1 3-15,-1 9 2 16,6 6 2-16,5 4 2 16,6 0-1-16,6 0 2 15,10 0-6-15,6-9-1 16,6-6 0-16,5 1 0 16,11-7 0-16,6 2 0 0,-6-5-2 15,-6-10 1-15,1-10-20 16,-1 0-6-16,1-5-23 15,-6 0-11-15,0-5-39 16,-5 2-13-16,-1-2-38 16,1-5-19-1,-1 1 83-15</inkml:trace>
  <inkml:trace contextRef="#ctx0" brushRef="#br0" timeOffset="28716">1968 1703 296 0,'27'-34'110'0,"-27"29"-60"0,6 5-32 0,-6 0 31 15,0 0-16-15,0 10-1 16,0 9-6-16,0 11 1 15,0 19-15-15,5 19 6 0,1 16 3 16,-1 14-3-16,1 0 0 16,-6 9-8-16,0-4-4 15,0-5-3-15,5 0 0 16,1-10-7-16,-1-10 1 16,1-19-23-16,-6-1-8 0,0-18-25 15,0-11-8-15,0-9-2 16,0-6 0-16,0-4-5 15,0-10-2-15,-6-5-15 16,6-5-10 0,-5-4 54-16</inkml:trace>
  <inkml:trace contextRef="#ctx0" brushRef="#br0" timeOffset="28929">1764 2531 348 0,'5'0'129'0,"1"5"-70"0,5-5-31 0,-6 0 35 16,12 5-7-16,10-5 2 15,12 0-27-15,-1 0-8 16,6 0-14-16,1 0-2 0,-7 0 0 16,-5 0-6-16,0 0 0 15,-5 0-30-15,-6 0-13 16,-6 0-40-16,1 0-18 15,-6 0-42 1</inkml:trace>
  <inkml:trace contextRef="#ctx0" brushRef="#br0" timeOffset="29095">2513 2482 156 0,'17'-10'60'0,"-12"5"-32"0,1 1 11 15,-6-1 30-15,11 0-2 16,0 0 0-16</inkml:trace>
  <inkml:trace contextRef="#ctx0" brushRef="#br0" timeOffset="29391">2563 2438 577 0,'-6'-5'56'0,"-5"5"-11"0,0 0-21 16,-5 0-8-16,-1 5-12 0,1 5-2 15,-1 5 0-15,1-1 3 16,5 1-4-16,0 5-3 16,11 4-2-16,5 1 0 15,6-1 3-15,6 5 2 16,10 11 0-16,12-2-1 16,5 1 5-16,0 0 1 15,-5 0 11-15,-7-4 6 16,-10 4 3-16,-11-5 4 15,-22 0-5-15,-17 1-1 16,-9-1-11-16,-2-9-5 16,-5-1-14-16,0-4-6 15,5-1-63-15,6-4-25 16,-6-5-108 0,1-25-59-16,-6-5 126 15</inkml:trace>
  <inkml:trace contextRef="#ctx0" brushRef="#br0" timeOffset="30581">4590 2595 132 0,'-5'10'52'0,"-1"-1"-28"0,6 11-6 16,0-10 18-16,0 13-16 15,0 2-3-15,0-1 0 16,0 1 3-16,0-6-10 16,0-4 12-16,0-5 7 0,0-5 20 0,0-15 9 15,-5-5-22-15,5 1-8 16,0 4-8-16,-6-20-2 16,1-19-3-16,-1 1-1 15,1 4-2-15,5-5 0 16,0 0 5-16,0 0 1 15,0 10 2-15,0 0 0 16,0 5-5-16,5-1-1 16,1 11-6-16,5-1-3 15,0 6-2-15,5-1-3 16,6 5 1-16,6 1 1 16,5 4-3-16,11 5 0 15,-5 5-6-15,-6 0-3 16,-6 10-21-16,-10 0-7 15,10 9-36-15,-10 6-15 16,5 4-48-16,-5-4-54 16,-6-6 72-16</inkml:trace>
  <inkml:trace contextRef="#ctx0" brushRef="#br0" timeOffset="30749">5064 2551 164 0,'22'0'63'0,"-27"5"-34"0,-1 0-8 0,12-1 25 16,-1 1-17-16,6 0-4 15</inkml:trace>
  <inkml:trace contextRef="#ctx0" brushRef="#br0" timeOffset="31104">5125 2585 398 0,'22'5'15'0,"-5"0"1"15,-1 0-5-15,1-5-1 16,-1 0-4-16,-5-5 1 16,0 0 0-16,0-5 1 15,-5-5-2-15,-1 1-1 16,1-1-1-16,-1 0 2 16,-5 1-1-16,-5-1 2 15,-1 0 0-15,-10 1 1 16,-1 4 0-16,-5 5 2 15,6 0-1-15,-17 15 9 16,-6 9-2-16,0 6-6 16,6 4-1-16,17 1-3 15,10-1 1-15,-5 0 2 16,11-4 2-16,11-2-5 16,11 7-2-16,11-6 0 15,0 1 0-15,1-6 0 16,-7-4 2-16,1-10-21 15,-1-5-7-15,1-5-40 16,-6-5-15-16,0 1-42 16,0-11-52-1,0 0 54-15</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1.4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198 89 220 0,'6'-14'82'0,"-6"9"-44"0,5-5-14 0,-5 10 27 16,0-5-2-16,0 0 1 15,6 0-9-15,-1 0 0 16,-5 1-23-16,0-1 14 0,-5 0 5 16,-1 0-2-16,1 0 0 15,-1 0-12-15,-5 0-3 16,0 0-8-16,-5 5-2 15,-1 0-4-15,-5 5-1 16,5 0-3-16,1 5-2 16,-1 0-2-16,1-1 1 15,5 6-1-15,0 5 0 16,0-1 2-16,0 2 2 16,5-1-3-16,1-6 0 0,5 1-1 15,0 0 0 1,5 4 2-16,1-4 0 0,-1 5-3 15,1-6 0-15,5-4 2 16,0 0 2-16,11 0 0 16,-6-1 2-16,1-9-2 15,-1 0-1-15,1-4 3 16,0-1 0-16,-1-5-8 16,6 0-2-16,-5-5-5 15,-1 1 0-15,2-6 1 16,-2 0 2-16,-5 1 6 0,0 4 1 15,-5 0 2-15,-1 6 0 16,1 4-3-16,-1 5 0 16,1 10 4-16,-1 4 3 15,1 6 1-15,5-1 2 16,5 6-4-16,-4 4 0 16,4 6-1-16,-5 0-2 15,0-6-10-15,6-4-4 16,-6-11-44-16,0-9-19 15,0-10-44-15,-6-4-19 16,1-11 4 0</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6.6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101 127 268 0,'0'-4'101'0,"0"4"-54"0,6 4-39 0,-6 1 21 0,6-5-9 16,-6 0 1-1,5 5-1-15,1 0 0 0,0 5-11 16,1 1 1-16,4-6 1 0,-5 0-4 16,5 0-2-16,-5 0 0 15,6-10-1-15,-1 0 0 16,1-10 2-16,-7-1-1 16,1-3 2-16,0 3-4 15,-6-9 0-15,0 4 1 16,-6 1 0-16,0 0-2 15,-5 9-2-15,-1 1 1 0,-11 15-1 16,6-5-3-16,-13 21 2 16,2-6 14-16,-1 21 8 15,6-6 3-15,6 15 3 16,-1-4-4-16,18 10-2 16,0-10-7-16,18 0-1 15,-7-5-8-15,12-6-1 16,-6 0 0-16,6-9 2 15,-5-1-3-15,11-4 0 16,-6-6-34-16,6-5-14 16,-6 0-64-16,6-10-27 15,-6 5-33 1</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9 292 0,'11'-14'110'0,"-11"19"-60"0,5-1-30 0,-5 6 30 15,6 5-5-15,-1 14 3 16,1 6-10-16,5 14 0 16,-6 14-22-16,1 10 8 0,-1 10 4 15,1-9-4-15,-1 4-2 16,1 0-4-16,-1-4-1 15,-5-10-9-15,6-1-3 16,-6-10-3-16,5-4 1 16,-5-10-2-16,0-9-1 15,0-1 1-15,0-9 1 16,0-5-3-16,0-1-2 16,0-4 4-16,0 0 1 15,0 4 0-15,0-9 1 0,0-5-2 16,0 0-1-16,0 5 3 15,0-5 0-15,0 0-4 16,0-5-1-16,0 0 1 16,0 1 2-16,0-11 0 15,-5 0-1-15,-1 1 1 16,1-6 1-16,-1-5-1 16,1-4-1-16,-1 0-2 15,6-6-1-15,0 6-1 16,6 0 0-16,-1 5 0 15,1 0 3-15,-1 4-2 0,1 5 1 16,-1 1 0-16,6 4 0 16,0 0-3-16,6 5 1 15,5 5 0-15,6 5 2 16,5 10 3-16,-6 9 2 16,1 1-4-16,5 4 1 15,-11-1 2-15,-6 2 1 16,1-6 3-16,-12 1 1 15,1-6-1-15,-6 1 1 16,-6-5 0-16,-10-1 1 16,-12-4-2-16,-16 0-1 15,0-5-1-15,0 0 2 16,0-5-8-16,5 5-3 16,6 0-22-16,6 0-7 15,5-1-76-15,11 1-30 16</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6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4 260 0,'11'-9'99'0,"-11"9"-54"0,6 5-20 0,-1-1 33 15,1 11-18-15,1 15-3 16,-2 14 3-16,1 14 4 16,-1 16-24-16,1 3 16 0,-1 7 4 15,-5-6-5-15,0 5-1 16,0-9-17-16,0-6-5 16,0-5-8-16,0-9-1 15,0-10-47-15,0-5-21 0,0-14-53 16,0-1-23-16,0-9-20 15,0-5-14 1,0-5 86-16</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3.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0 184 236 0,'6'-5'88'0,"-1"5"-48"0,1-15-16 0,-6 20 27 15,5-10-17-15,1 5-5 16,-1 0-11-16,1 0-1 15,10 0-4-15,6 0 2 16,-5 0-4-16,5 0 1 16,0 0-7-16,0-5-3 15,0 0 3-15,0 0 1 16,0-4-2-16,0-1-1 16,-5 0-3-16,-1-5-1 15,1 1 5-15,-6-6 2 16,0 5-2-16,-11 1-3 0,0-1 4 15,-11 0 1-15,0 5-2 16,-11 10-3-16,-11 5 4 16,-6 5 4-16,6 10 4 15,0-1 2-15,5 11 5 16,6 4 4-16,6 0-1 16,10 1 0-16,6 4-10 15,11 0-3-15,6-10-6 16,5-4-1-16,11-6-1 15,0-9-2-15,5-5-26 16,1-5-10-16,0-5-61 16,-12 0-25-16,1-4-56 15</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4.3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287 877 184 0,'6'-14'68'0,"-6"14"-36"0,0-10-18 0,0 10 20 15,0-5 9-15,0 5 6 16,-6-5-2-16,6 0-2 15,-6-5-24-15,1 5 3 0,-6-4 0 16,0 4-6-16,-6 0 0 16,1 0-7-16,-12 10 1 15,6 0-9-15,-11 9-2 16,6 1-3-16,-1 10-2 16,0-6 0-16,6 25 3 15,6-9-2-15,5 14 1 16,5 0 2-16,12-5 0 15,-1-5 0-15,17-5 0 0,-5-4 4 16,11-16 5-16,-6-4-1 16,0-30 3-16,0 6-2 15,0-35 0-15,-6 10-1 16,1-35 2-16,-1 15-5 16,-5-29-1-16,0 15 0 15,-5-20 0-15,-1 14 6 16,1 1 4-16,-1 14-5 15,-5-9-3-15,0 14-1 16,0 0-1-16,0 10-2 16,0 0-2-16,0 5-19 15,0 0-10-15,0 9-36 16,6 6-16-16,-6 5-28 0,5 4-12 16,1 5-5-1</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85 160 0,'5'0'60'0,"-5"0"-32"0,22 10-22 0,-22-5 17 16,11 0-5-16,0 0 1 16,6-1-1-16,-6 1 0 15,5 0-9-15,-5 0 1 0,6-5 3 16,-6 0 2-16,5 0 0 15,-5 0-5-15,0-10-2 16,0 1-2-16,0-6-1 16,-5 0-1-16,-6 0 0 15,0 1 6-15,-6-1 4 16,6 5-5-16,-11 0-1 16,0 1 2-16,-16 4 1 15,5 0-3-15,0 15 0 16,0-1-1-16,0 11 3 15,5 0 4-15,1 14 1 0,5-5-4 16,5 15 1 0,1-4-7-16,5-1-3 0,0 0 1 15,16-10 0-15,1-4 1 16,16-6 0-16,-6-4 0 16,12-5 2-16,-6 0-23 15,0-5-10-15,-5 0-36 16,-1-5-12-16,-5 0-32 15,0-10-47 1,-5 5 47-16</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7.9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93 212 0,'11'-49'82'0,"-6"29"-44"0,6 1-11 16,-11 14 29-16,6 5-16 0,-1 0-3 15,1 5 5-15,-1 5 3 16,1 14-24-16,-1 15 6 0,1-4 3 16,-1-6-3-16,1 20 1 15,-1-10-6-15,1 20-2 16,-1-10-9-16,-5 10-4 16,0-5 0-16,0 0 2 15,0-10-17-15,0-5-9 16,0-5-43-16,0-4-18 15,0-6-35-15,6-4-12 16,-6-6-15 0</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6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44 967 120 0,'6'15'46'0,"-6"-15"-24"0,5 19-10 0,-5-14 13 15,0 10-2-15,0-5 0 0,6 0-3 16,-1-1-1 0,1 1-10-16,-1 0 14 0,1-15 7 0,-1 0 0 15,1-14 0-15,-1-1-9 16,-5-24-2-16,0 10-11 16,0-20-3-16,0 10-3 15,-5-30 1-15,-1 15 0 16,1-14 1-16,-1 9 9 15,1-9 3-15,-1 9 4 16,1-5 2-16,-1 11 1 16,1 9 1-16,-1 4-5 15,6 6 1-15,0 5-7 16,0 5 0-16,0 4-6 0,6 1-2 16,-1 4 4-16,6 5 2 15,11-4-2-15,-5 14 0 16,-1 0-1-16,6 5 0 15,23 5-4-15,-1 0-3 16,-6 0 2-16,-10-1 0 16,-6 1-12-16,0 0-4 15,0 0-14-15,-6-5-5 16,7 0-23-16,-7 0-8 16,-5 5-30-16,-5 5-11 15,-6 5-22 1</inkml:trace>
  <inkml:trace contextRef="#ctx0" brushRef="#br0" timeOffset="371">17 580 288 0,'-11'15'107'0,"11"-15"-58"0,-6 19-22 0,6-14 34 16,0 5-14-16,0-5-5 15,0 5-7-15,0-5-2 16,17 0-18-16,-6-1 2 0,11-4 1 16,0 0-13-16,5-4-2 15,-5-1 0-15,0 0 0 16,-5 0-39-16,0 0-17 16,-6 0-47-16,5 0-19 15,1 0-34 1</inkml:trace>
  <inkml:trace contextRef="#ctx0" brushRef="#br0" timeOffset="1229">700 707 156 0,'0'-14'60'0,"0"14"-32"0,6 0-9 0,-6 0 21 16,0 0 8-16,0 0 6 15,0 0-5-15,0 0-1 16,0-5-26-16,0 5 7 0,-6-5 4 15,6 0-4-15,-5 5-2 16,-1 0-9-16,-5 0-1 16,6 0-10-16,-6 0-4 15,0 0 0-15,0 5 0 16,0 0 1-16,0 5 2 16,-6-5-1-16,0 4 0 15,6 1-3-15,-5 5-2 16,5-5 1-16,0 9 1 15,0-4-3-15,5 5 0 16,1-6-1-16,5 6 0 16,0 4 0-16,5 1 0 15,1-6 2-15,5 1 0 0,-6-5 0 16,12-1 0 0,-6 1-3-16,5-5 2 0,-5 0 3 15,12-5 3-15,-12-5 2 16,5-5 1-16,-5 0-4 15,0-10-1-15,0 0 1 16,-5-9 2-16,-1 4-3 16,1 1-2-16,-1-1 0 15,1 0-1-15,-1 1 4 16,-5 4 2-16,0 1 0 16,0-1 1-16,0 0-4 15,0 0 0-15,0 6 1 16,0-1 2-16,0 0 1 0,0 5 1 15,0 0-2-15,0 0-1 16,0 5-3-16,0 0-2 16,0 0 1-16,0 15-1 15,0 0 0-15,0 9 0 16,0-4 2-16,6 14 1 16,-1 0-4-16,6 6-1 15,-5-6 3-15,10 5 1 16,-5-5-3-16,6-4 1 15,-1-6 2-15,1-4 3 16,-6-5-2-16,6-15 0 16,-6 0-32-16,0-10-13 15,-6 0-52-15,1 0-22 0,-1 0-52 16,-5-4-37 0,0 4 97-16</inkml:trace>
  <inkml:trace contextRef="#ctx0" brushRef="#br0" timeOffset="1847">992 781 188 0,'6'-29'71'0,"-6"29"-38"0,5 0-12 0,-5 0 25 15,0 0-2-15,0 0 1 0,0 0-7 16,0 0-1-16,0 9-21 16,0 1 0-16,0 10-2 0,0-6-1 15,6 16 0-15,-1-1 1 16,12 5 2-16,-1-4-3 15,12 4 0-15,-6-4-3 16,17-6-1-16,-6-4 3 16,0-11 3-16,0-4 3 15,0-19 1-15,-5 4-4 16,-6-15 1-16,-6 6-7 16,-5-16-1-16,0 6-4 15,-5-5-3-15,-1 4 6 16,-5-4 5-16,0 10-6 0,0-1-1 15,0 6-3-15,0 4 1 16,0 0-37-16,0 5-15 16,0 5-46-16,-5 1-19 15,5-1-22 1,-6 5-47-16,6 0 59 16</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8.3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0 200 0,'6'-10'77'0,"-6"10"-42"0,0 0-10 0,0 0 25 16,0 5-10-16,0 0-3 15,0 14-2-15,0 21 1 16,0 14-20-16,0 20 8 0,0-15 6 16,0-4-3-16,5 23-1 15,-5-14-1-15,6 20-1 16,-1-10-9-16,1 15-4 15,-1-11-9-15,1 6-1 16,-1-15 3-16,1 5 5 16,-1-15-23-16,-5-5-9 15,0-15-20-15,6-3-6 16,-6-7-18-16,5-9-6 16,1-1-15-16,-1-9-8 0,-5 0-9 15</inkml:trace>
  <inkml:trace contextRef="#ctx0" brushRef="#br0" timeOffset="383">86 931 368 0,'0'5'137'0,"0"-5"-74"0,0 5-51 0,0-5 32 15,0 5-16-15,0-5-1 16,5 0-10-16,-5 0 0 15,11 0-10-15,-5 0-4 0,10 0 0 16,-5 0-2-16,11-5-1 16,-5 0 3-16,5 0 0 15,-6 0-39-15,2 0-15 16,-2 0-61-16,12-5-26 16,-6 1-7-1</inkml:trace>
  <inkml:trace contextRef="#ctx0" brushRef="#br0" timeOffset="1182">18 946 128 0,'-5'-20'49'0,"5"20"-26"0,-6 0 8 0,1 0 24 15,5 5 15-15,0-5 6 16,0 5-10-16,0-5-5 15,0 5-34-15,0-5-1 0,5 0 2 16,1 0-5-16,-1 0-1 16,1 0-8-16,5 0-4 15,0 0 1-15,11 0 0 16,-4 0-5-16,9 0-4 16,-5 0 1-16,0 0 0 15,0 0 1-15,0 0 0 16,-5 0-22-16,0-5-10 15,-6 0-74-15,17-10-31 16,0 5-33-16</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53.1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2933 28 80 0,'11'-5'33'0,"-11"10"-18"0,0-5-9 0,0 0 9 16,0 0-2-16,0 0 2 15,0 0 5-15,0 0 4 16,0 0-1-16,-11 5-2 15,0-5-5-15,0 0 0 16,-5 0-9-16,-1-5 7 0,1 5 3 16,-7 0 2-16,-4 0 1 15,-6 0-7-15,-11 0 0 16,-6 5-8-16,-5 0-3 16,-6-5-4-16,-5 0 1 15,-5 5-1-15,-1 0-2 16,0 0 16-16,1-1 8 0,-12 1 0 15,-11 0-2-15,-5-5-6 16,5 0 0-16,6 0-3 16,0 5 2-16,5 5-6 15,6 10-3-15,-6-1-4 16,-16 6 1-16,0 4 1 16,11 0 2-16,0 6-1 15,-1-1-1-15,7 5 1 16,10 0 1-16,6 1 1 15,-6-1 3-15,-5-5-1 16,0 0 2-16,0 6-4 16,5 4-2-16,6 0 0 15,5 5-1-15,6 5-3 16,6 0 0-16,10 4 2 16,6-4 2-16,5 0 0 0,12-5 2 15,5-5-2-15,5 0-1 16,6-4 5-16,6-1 1 15,-1-10 0-15,6 1-1 16,6-1-1-16,10-5 0 16,6 6-2-16,6-1 1 15,11 1 4-15,5-1 4 16,0 0 2-16,0-9 3 16,6 5-5-16,5-11 1 15,11 1-3-15,11 5 2 16,11-6-4-16,6 1-2 0,-6-5 0 15,1 0-1-15,10-6-2 16,6 6-2-16,21 0 1 16,-4 0 1-16,-7-5 1 15,12-5 3-15,11 10-3 16,16-6 0-16,-10-4 3 16,-1 0 1-16,0 0-6 15,23 5 0-15,-1 0 1 16,-16-5 1-16,5 0 1 15,12 10 2-15,5 0-5 16,-22 0-3-16,5-5 3 16,6 4 1-16,11 6-3 15,-11-10 1-15,-1-5 2 16,-4 0 3-16,10 5 4 16,1-5 2-16,-12-5-5 15,6 0-2-15,22 5 0 0,5 5 0 16,-27 5-2-16,-17-10 1 15,1 0-2-15,-6 5-1 16,10 4 1-16,1-4-1 16,-27-10 2-16,4 1 1 15,-4-1-4-15,21 0 1 16,6 10 4-16,-33-10 2 16,-6 0-2-16,6 0-3 15,-12 5 0-15,7 5 1 16,4 10-1-16,1-11-1 15,-22 1-2-15,-6-5 1 0,6 0 1 16,-11 0 2-16,10 0 1 16,7 5 1-16,4-5-5 15,-21 0 1-15,0-5 2 16,-6 0 3-16,6 5 0 16,-6 0 0-16,6 0-3 15,10 10-2-15,1 0-2 16,-17-5-1-16,-5-5 4 15,11-5 1-15,5 5 0 16,-5-5-2-16,10 5 1 16,18 0-1-16,-18 0 0 15,-4-5 2-15,4 0 1 16,1 0 1-16,-11 5-2 16,10 5-2-16,7 0 1 15,-7-5-1-15,-15 0 0 0,-12-5 0 16,5 0 0-16,1-4 2 15,-6 4-1-15,-5-5-1 16,0 5 1-16,-1 0-1 16,1 10 0-16,-6-5 0 15,0 5 2-15,-11-5 1 16,-5 0-4-16,-17 5-1 16,-5 0 1-16,-6-5 2 15,0 0 0-15,0 0 2 16,-6 0-2-16,6 0-1 15,0 0-2-15,0 0 1 16,0 0-1-16,1 0 0 0,-1 0 4 16,0 0 1-16,0 0-4 15,0 0 1-15,0 5 0 16,0 0 2-16,0-1-3 16,0 1-2-16,5 0 2 15,7 0 2-15,4 0 2 16,6-5 1-16,11 5-2 15,0-5-2-15,1 0-2 16,-12-5 1-16,5 0 3 16,23 0 3-16,0 5-2 15,-1 0-2-15,23 5 0 16,16 0-1-16,-5-5 0 16,0-5 0-16,10 0 0 15,-4 0 0-15,15 10 2 16,12-10 1-16,-16 0-4 0,4 1-1 15,1 4 1-15,5 4 2 16,17 1 0-16,-11 0-1 16,0-10 1-16,0 5 1 15,-6 5-1-15,11 0-1 16,6-5 1-16,-17-5-1 16,1 0-3-16,-1 5 0 15,-5 5 4-15,22 0 1 16,-12-5 2-16,1 0 0 15,0 0-5-15,0 5-1 16,11 5 1-16,5-10 2 16,-11-5-2-16,1 5 0 15,-1 5 3-15,11 5 1 16,-5-5 1-16,-11-5 0 0,11 4-5 16,-6 6-1-16,17 0 1 15,-6-5 0-15,1 0 1 16,-1 0 0-16,17 5 2 15,0 4 1-15,-12-9-1 16,7 5-2-16,-6 5-2 16,11-1 1-16,-6-9 1 15,-5 0 2-15,0 0-1 16,10 5 2-16,12 0-4 16,-16-5 0-16,10-1 1 15,-16 6 2-15,22 0-1 0,-22-5-1 16,0 0 1-16,-6 0-1 15,0 5 0-15,12-1 0 16,-23-9 0-16,0 5 0 16,1 0 0-16,-18 5 0 15,18 0 0-15,-7 0 0 16,-15-6 0-16,-6 1 2 16,-1 0-3-16,-10 0 0 15,0 0 1-15,5 0 2 16,0-5-1-16,-5 5 2 15,-11-5-2-15,5 0-1 16,6 0 5-16,-12 0 4 16,18 0-10-16,-1 0-3 15,0 0 2-15,-11 0 2 16,12 0 1-16,-7 0-1 0,-10 0-2 16,0 0 1-16,-1 5 3 15,7-5 3-15,-1 0-4 16,-17 0-1-16,-4 0 0 15,4 0 0-15,-4 0-3 16,-7 0 2-16,6 0 3 16,6 0 1-16,0 0-1 15,-1 0-2-15,-4 0 1 16,-12 0 1-16,-6 0-1 16,1-5-1-16,5-5 3 15,-5 10 0-15,-1-10-4 16,1 10-1-16,11-5 3 0,16 0 3 15,-5-4-1-15,-12-6 0 16,6-5-3-16,-5 6-3 16,0-6 4-16,-1 0 1 15,-5 1-3-15,-5 4-1 16,0 0 1-16,-1 1 0 16,7-6 1-16,4-4 2 15,1-6-1-15,-12 1-1 16,-4-5 3-16,4 4 0 15,-5 1-1-15,12-6-2 16,-12 1 1-16,-6 0 1 16,1 0-1-16,-6 4 2 0,0-4-2 15,0 4-1-15,-11 6 1 16,11-1-1-16,-11 1 0 16,0-1 0-16,1-9 0 15,-7 0 2-15,-10-5-1 16,-1-5-1-16,6-10-2 15,-11 0 1-15,-5 0 1 16,-1 10 0-16,-5 0 0 16,-5 0 2-16,-1 0-3 15,-5 4 0-15,-11 1 1 16,0 0 0-16,-5 5-3 16,-7-1 0-16,1 6-1 15,-5 0 0-15,5-6-2 0,0 6 1 16,-6-5 5-1,-5 4 2-15,-11 1-5 0,0-1 0 16,5 1 1-16,-5 4 1 16,-6 6-2-16,-16 4 0 15,-11-4 2-15,11-1 0 16,0 5-2-16,-12 1 2 16,12 4 1-16,0 0 2 15,-11 0-1-15,-11 5 2 16,0-5-4-16,10 1 0 15,1-6-1-15,-6 0 0 16,-5 5 2-16,17 6 0 16,-12 4 0-16,-11 0 0 15,-5-5 0-15,11-10 2 0,-6 5 1 16,0 0 3-16,6 5-8 16,-11 1-3-16,-1-1 3 15,-4-5 0-15,4 0-1 16,-10 0 2-16,11 5 1 15,-6 0 2-15,-11 1-1 16,1-1 2-16,-1-5-4 16,-5 0-2-16,16 0 2 15,-11 5 0-15,-16 0 1 16,10-4 2-16,7-6-3 16,-7 5 0-16,12 5 3 15,-6 5 1-15,-5-5-1 16,11 0-2-16,-1 1-2 0,-4 4 1 15,15 0-1 1,-15 4 0-16,-18 1 2 0,18-5 0 16,-7 0 0-16,1 0 0 15,0 10 0-15,-6 0 0 16,0-10 2-16,17 0 1 16,-6 5-4-16,6 0-1 15,5 5 3-15,-11-1 1 16,-5-9-3-16,11 0 1 15,-12 0-2-15,7 0 0 16,-7 5 2-16,-4 0 0 16,-1-5 0-16,0 0 0 15,0 0 2-15,0 10 1 0,-11-5-4 16,1-5-1-16,10-5 7 16,0 5 4-16,11 5-11 15,-11 0-5-15,-5-5 3 16,5-5 1-16,6 5 3 15,0 0 2-15,10 5-3 16,-10 0 0-16,-6-5 3 16,6 0 1-16,-6 0-4 15,17 5 1-15,-6 4-2 16,-11 1 0-16,6-10 2 16,11 5 0-16,-6-5 0 15,11 5 2-15,6 10-3 16,-22-6 0-16,0-4 1 15,16-5 0-15,-11 0 0 16,6 15 0-16,-1-5 0 0,-21-5 2 16,11 0-3-16,0 0 0 15,-6 4 3-15,5-4 1 16,-21 0-4-16,5 0-1 16,-5-5 3-16,-6 5 1 15,0 5-3-15,-11-10 1 16,6 0 0-16,-6 5 0 15,17 4 0-15,-23 1 2 16,18-5-3-16,-1-5 0 16,5 5 1-16,7 5 0 15,-12-5 0-15,0-5 0 16,5 0 0-16,7 5 0 0,10 4 0 16,-16-4 2-16,5-5-1 15,0 0-1-15,0 5 1 16,11 5-1-16,-16 0 0 15,5 0 0-15,11-5-3 16,0-1 0-16,12 11 2 16,-18-5 0-16,1 0 3 15,11-5 1-15,-6-5-1 16,11 0-2-16,11 5 1 16,-10-1-1-16,-7 1 0 15,7-10 0-15,-7 1-3 16,6 8 2-16,6 6 1 15,-11-5 2-15,-6-5-1 16,6-5-1-16,-11 5-2 16,21 0-1-16,-10 0 4 0,-11 0 1 15,10-10-3-15,7 6 1 16,-1-6 4-16,17 5 2 16,-6 0-7-16,-17-5-1 15,7 0 0-15,-1 1 3 16,0 4-2-16,17-5-2 15,0 10 4-15,-17 0 3 16,-5-5-3-16,16-5-3 16,0 5 1-16,0 0 0 15,12 0 1-15,-12 1 0 16,-11-6 0-16,11 5 0 0,-5-5 0 16,0 5 0-16,16 0-3 15,-16 5 2-15,-6-5 1 16,6 0 2-16,-1 1 1 15,-4-1 1-15,10 5-5 16,0 0-1-16,-16 0-2 16,5-5 3-16,0 0 0 15,-5 0 3-15,11 0 1 16,-17 0 3-16,-11 0-8 16,0-14 0-16,0 14 0 15,17 5 1-15,-22 0 3 16,0-10 1-16,5 0-4 15,-6 5-1-15,23 5 1 16,-6 5 0-16,-11-5 1 16,12-10 0-16,-7 5 0 0,12 1 0 15,0 4-5-15,-6 0-1 16,0-10-24-16,11 5-10 16,1 0-37-16,10 0-13 15,-5 30-50-15,-23 9-21 16,1-5 15-1</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0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41 520 0,'0'-25'195'0,"0"25"-106"0,-7-16-93 0,-6 16 35 16,13 0-21-16,0 0-1 15,-6 0-12-15,6 0-5 16,-7 0 4-16,1 0-65 0,-1 0-27 16,1 0-98-1,-7 0-58-15,1 0 117 16</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48.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658 916 44 0,'-11'0'16'0,"11"0"-8"0,-6-5 15 16,1 5 13-16,-1 10-1 15,6-5 0-15,-5-10-7 16,-1 0 0-16,1 5-3 16,-1 0 0-16,1 0-14 15,-1 0-2-15,1 5-2 0,-1 0 1 16,6 10 2-16,0-1-5 15,6 11-1-15,-1-5 0 16,1-6 0-16,-1 1-2 16,6 0-2-16,-5-1 3 15,5-4 0-15,-6-5 3 16,1-5 1-16,-1 0 5 16,1-5 3-16,-1 0-2 0,1-9 2 15,-6 4-4-15,0-5-1 16,0 0 0-16,0 10 1 15,0 1 1-15,0-6 0 16,0 0 0-16,-6 5 0 16,1 0-6-16,5 5-2 15,0 0-7-15,0 10 0 16,0 0-1-16,5 4 2 16,-5 1-1-16,6 0-1 15,-6-5 0-15,5-5 3 16,-5-1 0-16,6-4 3 0,-6 0 3 15,0-4 4-15,0-1-2 16,0-10-2-16,0 0-2 16,0-4 0-16,0 4-33 15,0 5-12-15,0 5-58 16,5 0-68 0,1 0 47-16</inkml:trace>
  <inkml:trace contextRef="#ctx0" brushRef="#br0" timeOffset="897">1810 671 124 0,'-11'-10'49'0,"11"10"-26"0,-33-4-5 16,27 4 18-16,-10 0-12 15,5 0-1-15,0 0-4 16,0 0-1-16,0 4-9 16,0 1 1-16,5 5 3 0,1 0 2 15,-1 0 0-15,6 0-1 0,0 4-1 16,0-4-5-16,11 0-3 15,-5 0 0-15,16-1 1 16,-6 1-1-16,1-10 2 16,-1 0 2-16,1-5 5 15,-1 0-6-15,-5-4-2 16,0-1 1-16,-5-5 0 16,-1 0-3-16,1 1-3 15,-1 4 0-15,-10-5 1 16,5 5 3-16,-6 1 4 15,1 4-4-15,-6 0-3 0,0 5-1 16,0 5-1-16,0 0-3 16,11 4 2-16,0 1-1 15,5 5 0-15,1 0 4 16,5-1 1-16,0 1 1 16,5-5 0-16,-5 0-2 15,6-5-2-15,-6-1 9 16,0-4 6-16,0 0 6 15,-6-4 2-15,1-1-4 16,-6 0 1-16,0 0-7 16,0 0 0-16,0 0-8 15,-6 0-1-15,1 0-2 16,-1 0 1-16,1 0-26 16,-1 1-10-16,6-1-56 15,0 0-25-15,0 0-35 16</inkml:trace>
  <inkml:trace contextRef="#ctx0" brushRef="#br0" timeOffset="1799">1231 2371 256 0,'-5'5'96'0,"5"-5"-52"0,-12 0-32 16,7 0 26-16,-1 0-7 16,1 0 2-16,-1-14-6 15,1-1 1-15,-1-19-16 16,6 9 0-16,0-14 1 0,0 5-5 15,6-10 0-15,-1 4-2 16,12-18-1-16,-6 9-6 16,11-5 1-16,-5 10 0 15,5 14 2-15,0 1-1 16,0 4-1-16,-6 6 3 16,12-11 2-16,-6 6-2 15,5 4 0-15,1 6-1 16,5 4 1-16,-5 0 0 0,10 5 3 15,-5 0-1-15,11 15 2 16,-5 0 2-16,5 0 2 16,-5-1-3-16,5 16-3 15,-6-6 2-15,6 11 0 16,-5-6-3-16,0 11-3 16,-6-6 2-16,-6 10 0 15,-5-4-23-15,0-1-12 16,-5-5-52-16,-1-4-23 15,1-6-54 1</inkml:trace>
  <inkml:trace contextRef="#ctx0" brushRef="#br0" timeOffset="3721">1551 59 128 0,'-22'-5'49'0,"22"5"-26"0,-11-20-1 0,5 20 23 15,1-5 8-15,-1 1 5 16,-5-1-7-16,6 0-4 15,-6 0-26-15,5 0 3 0,-10 0 3 16,4 0-9-16,-15 5-2 16,5 0-3-16,-17 5-1 15,6-5-2-15,-22 5-1 16,11 0-1-16,-11 0 0 16,11 0 0-16,-11 4 2 15,11 1-1-15,-6 5 2 0,6-5-8 16,0 9-4-16,5-4 2 15,-10 24 1-15,4-9 0 16,-10 24-2-16,6-10 1 16,-17 19-1-16,5-9 0 15,0 20 2-15,12-11-3 16,-1 16 0-16,6-11 1 16,0 25 0-16,5-9-3 15,6 4 2-15,0-10-1 16,6 15 0-16,5-9 2 15,0 24 0-15,-1-20-3 16,7 24 0-16,-1-18 4 0,6 23 3 16,0-19-6-16,0 15 0 15,6-15 0-15,5 24 3 16,0-19-2-16,11 20-2 16,0-20-1-16,11 4 3 15,0-14-2-15,28 5 1 16,-12-14 2-16,28 4 0 15,-11-10-3-15,6-9 2 16,-6-10 1-16,17-10 2 16,-12-10-1-16,51-19 2 15,-23-6-2-15,17-28 2 16,-12 4-2-16,12-5-1 16,-11 0 1-16,27-9 1 15,-16 4-1-15,16-14-1 16,-16 5 3-16,0-11 0 0,-17 6 1 15,11-20 0-15,-16 10 0 16,16-25 0-16,-16 11-2 16,10-6-2-16,-16 10 3 15,1-15 2-15,-12 11 2 16,0-21 1-16,-6 16-2 16,-10-50-1-16,-6 25-3 15,-5-15 1-15,-6 15 0 16,-6-20 3-16,-5 20-3 15,-5-25 0-15,0 20 1 16,-17-15 2-16,0 15-3 16,-23-10 0-16,7 15 1 0,-28-25 0 15,5 25-2-15,-16-20-2 16,6 15 1-16,-18-10-1 16,18 15 2-16,-1 10 1 15,6 9 3-15,-6 5 3 16,6 6-4-16,-16-1-1 15,10 10-2-15,-11 0-2 16,12 5-8-16,-12 4-5 16,12 6-48-16,-1 0-20 15,6 4-118 1</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54.3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1223 847 96 0,'0'-14'38'0,"0"14"-20"0,0-10 7 16,0 10 22-16,-5 0-14 15,-1 0-6-15,1 0-5 16,-1 0-2-16,1 0-11 15,-1 0-1-15,1 5 2 0,-1 0-6 16,1 5 0-16,-1-1 0 16,6 11 2-16,0-5-3 15,6 9 0-15,-1 1 1 16,6-1 0-16,-5 1-2 0,10-6 1 16,-5 1 4-16,12-5 6 15,-12-6 2-15,0-9 3 16,0 0-1-16,0-9 1 15,-6 4-5-15,6-10-3 16,-5 5-3-16,-1-9 0 16,1-1 2-16,-6 5 5 15,0 1-6-15,0-1 0 16,0 5 0-16,-6 5 2 16,1 0-7-16,-6 15-2 15,5 0-6-15,1 0 1 16,-1-1 2-16,6 11 3 15,0-5-5-15,6 4 1 16,-1-4 1-16,1 0 1 0,-1-5 3 16,1-10 3-16,-1 0 7 15,1-5 4-15,-1 0-4 16,1-10-2-16,-6 0 6 16,0 1 1-16,0 4-6 15,0-5-4-15,0 5-9 16,0 1-3-16,0 4-56 15,-6 0-23-15,1 5-79 16</inkml:trace>
  <inkml:trace contextRef="#ctx0" brushRef="#br0" timeOffset="900">2927 838 132 0,'-6'-20'52'0,"1"10"-28"0,-1 5-15 0,6 5 14 16,-5 5-11-16,-1 10-4 15,1-5 3-15,-1 4 3 16,6-4-7-16,0 5-6 0,0-5-2 16,0 4 16-1,0 1-6-15,6 0 1 16,-1-5-2-16,6-1 0 15,0-4 0-15,0-5 2 16,0 0 4-16,0-5 1 16,0-4-6-16,-5-1-1 15,5 0-2-15,-6-5 1 16,1-4-2-16,-6 4 2 0,0 0-2 16,0 6 0-16,-6 4-1 15,1 0 2-15,-6 5-8 16,5 0 0-16,6 14-2 15,-5 1-1 1,-1 0 4-16,6 0 0 16,0-1 1-16,0 1 0 15,6-5 2-15,-1-5-1 16,-5 0 2-16,6-5 18 16,5-5 10-16,-11 0 0 15,0-5-1-15,0 5-5 0,0 0-2 16,0 0-10-16,0 0-5 15,0 0-21-15,0 5-8 16,0 0-94-16,11 0-41 16</inkml:trace>
  <inkml:trace contextRef="#ctx0" brushRef="#br0" timeOffset="1932">1405 2210 160 0,'-11'-20'60'0,"6"10"-32"0,5 0 5 16,-6 5 25-16,6 1-8 15,0-1-5-15,0 5-14 16,0 0-7-16,0 0-14 16,0 0 0-16,0 14 1 0,0 6 2 15,0 4 5-15,6 6 5 16,-1 14 3-16,6 5-7 0,0 10-4 15,6 0-2-15,-1-15-1 16,-4-5-9-16,10 0-1 16,0-5 0-16,22 10 1 15,-6-9 1-15,23 4 2 16,-11-5-1-16,10 0 2 16,-10-4-4-16,5 4-2 15,-11-9 2-15,17-11 2 16,-12 1 2-16,23-10 1 15,-11-5 2-15,10-10 1 16,-5 0-1-16,0-9-1 16,-5 4-1-16,0-19 0 15,-12 9 0-15,-5-24 0 16,17-29 0-16,-17 4 2 0,-11 6 1 16,-11 4 1-16,-5 0-2 15,-6 11-1-15,-6 4-1 16,1 4 0-16,-1 6-7 15,-5 5 0-15,0 9-1 16,0 6 0-16,0-1-9 16,0 6-4-16,0 4-57 15,0 0-24-15,6 5-102 16,-6-19-62 0,-6-6 121-16</inkml:trace>
  <inkml:trace contextRef="#ctx0" brushRef="#br0" timeOffset="3129">2910 206 160 0,'-5'-10'60'0,"-1"0"-32"0,1-5 2 0,-1 10 26 16,1-4-6-16,-6-11-2 16,0 5-12-16,-6 1-5 15,-11-1-17-15,-16 0 2 0,0 0 4 16,-27-4-7-16,-7 4-2 16,1 5-4-16,-5 1 0 0,10 4-6 15,-16 5-1-15,-22 9-2 16,-17 6 0-16,0 10 4 15,6 14 1-15,-1 15-4 16,-21 14 1-16,-6 1 0 16,-5 4 2-16,22 16-3 15,21 4-2-15,1 15 2 16,-11 19 0-16,-6 0-4 16,6 20 1-16,11 15 0 15,16 24 2-15,11-5 1 16,17 1 1-16,11 9-3 15,27-69 0-15,6-19 2 0,6 25 2 16,5-21 2-16,22 21 1 16,-6-20-2-16,45 19 1 15,-6-14-4-15,33-6-2 16,-11-18 4-16,34 4 3 16,-12-15 5-16,50-4 2 15,-23-11 1-15,40-9 2 16,120 10-1-16,-38-25 2 15,-33-24-4-15,6-15 1 16,10-10-1-16,-21-14 3 16,-23-16-5-16,-5-23-1 15,16-11-2-15,-5-4-1 16,-27-15-1-16,-12 0 2 16,-16-10-1-16,-6-15 2 0,-5-4-2 15,-6-6 0-15,-11-4 1 16,-11-5 3-16,-22-30 0 15,-5-4 2-15,-28-6-4 16,-16-14 1-16,-17 5-3 16,-17 10 0-16,-16 9-3 15,0 20 1-15,-11 10-2 16,-6 5 2-16,-5 9 2 16,6 10 2-16,-1 25-3 15,-5 10-3-15,0 14-3 16,0 10 1-16,-1 10-17 15,12 10-8-15,6 4-66 16,10 6-27-16,17 9-73 16</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3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0 288 0,'0'-5'107'0,"0"5"-58"0,0 41-44 0,0-31 22 16,-7 21 2-16,2-4 5 15,5 34-3-15,0-10-1 16,0 37-17-16,0-11-1 0,-7 26-1 16,0-15-4-16,1 19-2 15,0-14-24-15,6-5-10 16,0-11-96-16,6-10-43 15,0-11 38 1</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1">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1">104 247 140 0,'-52'-42'52'0,"52"42"-28"0,-34-26 20 0,28 26 33 15,0-5-10-15,0 0-2 16,6 5-13-16,0 0-3 16,18-10-27-16,-7 5 9 0,24-11 6 15,-7 6-7-15,18-5-2 16,-5 0-14-16,23-1-6 16,-12 1-5-16,28 0 0 15,-11 4-20-15,6 1-8 16,-11 0-34-16,-6 5-12 0,-6 0-34 15,-12 5-13-15,-6 0-10 16</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36 280 0,'0'-36'107'0,"0"36"-58"0,6 0-40 15,-6 0 25-15,0 10-17 16,0 1-2-16,0 9 4 16,0-5 2-16,6 26-10 15,0-5 11-15,5 36 5 0,2-10-1 16,-2 40-1-16,2-15-7 16,4 31-1-16,-4-16-6 15,-2 22-1-15,1-22-6 0,0 15-1 16,0-19 1-16,0-11 0 15,-6-16-22-15,0-3-8 16,-1-12-25-16,1-10-10 16,1-5-36-16,-1-5-15 15,-1-6-18 1</inkml:trace>
  <inkml:trace contextRef="#ctx0" brushRef="#br0" timeOffset="228">0 1332 392 0,'0'-30'145'0,"0"30"-78"0,23-27-47 0,-23 27 35 16,12-10-13-16,0 0 1 0,12-6-23 16,-6 6-9-16,-1 0-7 15,1 5 1-15,6 0 1 0,-6 0-18 16,11-1-6-16,-5 1-56 15,0 0-22-15,0 0-84 16,-1 0-51 0,-4 0 110-16</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1">0 412 188 0,'6'-16'71'0,"-6"16"-38"0,12-5-17 0,-12 5 24 16,5 0-8-16,1 0-1 15,0 5-15-15,0 0-5 16,-1 6-7-16,1-6-3 0,6 5 0 16,-7 1-26-16,7-1-8 15,-1 0-34-15,8 0-15 16,-8-5-5-1</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1">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1">196 0 156 0,'-6'36'60'0,"6"-36"-32"0,6 66-26 0,-6-55 14 15,5 29-19-15,1-4-5 16,11 26-62-16,-5-11-29 16</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78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8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8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0.997">537 29 236 0,'5'-19'90'0,"-5"10"-48"0,6 9-36 0,-6 0 20 0,5 9-1 16,0 15 2-16,-5 4-3 15,0 10-1-15,0 9-12 16,0 20 2-16,0 8 1 0,0 25-5 16,-5 14-1-16,0 4 2 15,-6 10 1-15,6-15-5 16,-1-4-2-16,1 0 0 16,5-5 0-16,0-9-2 15,0-14-2-15,0-10-19 16,0-10-10-16,0-9-25 15,5-9-9-15,-5-10-10 0,0-9-5 16,0-5-19 0</inkml:trace>
  <inkml:trace contextRef="#ctx0" brushRef="#br0" timeOffset="2.001">118 1161 304 0,'-11'-5'112'0,"6"5"-60"0,5 0-47 0,0 0 24 0,0 0 2 15,11 0 3-15,5 0-5 16,5 0-3-16,6-5-14 15,10 1-1-15,6-6 0 0,-2 1-4 16,7-1-2-16,-11 5-9 16,6 1-3-16,0-1-40 15,-7 0-19-15,-4 5-43 16,0 5-17-16,-5 0 7 16</inkml:trace>
</inkml:ink>
</file>

<file path=ppt/ink/ink8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8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8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8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8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8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8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8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8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8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8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8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8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8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8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8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8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8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8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8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8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8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8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8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8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8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8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8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8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8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8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8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8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8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8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8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8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8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8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8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8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8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8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8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8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8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8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8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8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8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8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8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8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8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8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8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8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8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8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8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8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8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8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8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8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8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8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8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8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8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1">0 790 228 0,'0'5'88'0,"0"-5"-48"0,27 5-20 0,-27-5 24 15,5 5-11-15,1-1-4 16,10 1-13-16,-5 0-3 16,11 4-7-16,-6 1-4 0,10-6-1 15,1 1 1-15,16-5 1 16,-5 0-34-16,-1 5-17 15,-4 0-83 1,-1-20-40-16,-5 6 84 16</inkml:trace>
</inkml:ink>
</file>

<file path=ppt/ink/ink8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1">531 451 148 0,'0'-5'57'0,"0"5"-30"0,5 5-12 0,-5-5 20 0,0 9-6 16,0 1 0-16,6 9-5 15,-1-5-1-15,6 14-12 16,-1-4 0-16,6 4 2 0,-5-4-5 16,5 5 0-16,0-5-2 15,6-10 1-15,-6-4 11 16,5-10 6-16,1 0-4 15,-1-14 1-15,-5-1-8 16,0-19-3-16,0 6-1 16,-5-15-1-16,-1 10-7 15,-4-5 0-15,-1 5 1 0,0 5 1 16,1-1-30-16,-1 1-12 16,6-5-40-16,-6 18-17 15,0 6-22 1</inkml:trace>
</inkml:ink>
</file>

<file path=ppt/ink/ink8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8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8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8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8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8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8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8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8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8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8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8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8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8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8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8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8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8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8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8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8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8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1">119 58 252 0,'-5'0'93'0,"5"0"-50"0,0 0-33 0,0 0 23 15,0 0-18-15,0 0-6 16,5 0-3-16,-5 0-2 15,5 5-2-15,1-1 1 0,-1 6 0 16,0-1-65-16,1 1-28 16,-6-1-23-1</inkml:trace>
</inkml:ink>
</file>

<file path=ppt/ink/ink8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8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8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139 19 269 0,'-16'29'22'0,"0"8"-13"15,-6 15 1-15,1 14 0 0,5 4-5 16,0 1-3-16,0-5-43 16,6 0-18-16,4 5-19 15</inkml:trace>
</inkml:ink>
</file>

<file path=ppt/ink/ink8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8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9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9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9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9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9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9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9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9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9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9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9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9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9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9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6.5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2767 77 28 0,'-11'-5'11'0,"0"5"-6"0,-11 0-2 0,11 0 4 0,-6 0 1 16,-5 0 0-16,-5-5 2 16,-7 0 4-16,-10 1-2 15,-5-6 3-15,-12 0-8 16,-16-5-2-16,0 5-3 16,-6 6 1-16,0-1-4 15,-5 5 0-15,-16 0 3 16,-23-5 3-16,0 0 2 15,6 15 1-15,-6-1-2 16,-11 1 1-16,-11 0-4 16,11 5 0-16,6-1 3 15,16 6 3-15,12 0-2 16,10-1 1-16,6 6-5 16,0-1 0-16,10 1-1 0,7 4 1 15,5 10-2-15,5 10-1 16,11 5 1-16,12 5-4 0,10 0 2 15,17 4 3-15,11-9 1 16,11-5 1-16,6 0 2 16,10 0 3-16,12 5 2 15,11-5-5-15,-1-5-2 16,6 5 2-16,17 5 3 16,11-5-2-16,21 5 1 15,18 5-3-15,-12-15 2 16,6 0 0-16,16 0 1 15,17 0-7-15,11-4 0 0,-6-16 1 16,0 5 1-16,28 1-1 16,6-6-2-16,21 1 1 15,-5-6 1-15,5 1 3 16,-5-5 2-16,-16-5-3 16,-1-1-3-16,23 6 0 15,-12 0-1-15,-16-5 2 16,0-6 1-16,11 11-1 15,0-5 1-15,-22 0-2 16,-6 0-1-16,17-1 1 16,0 6-1-16,-22-5 2 15,5 0 1-15,-11-1 1 16,12 1 0-16,-1 0 0 16,-11-10 0-16,-5 0 0 15,6 0 0-15,10 5 0 0,-5-5 0 16,-17-5-2-16,0 0-2 15,1 5 1-15,-1 0 1 16,11 0-1-16,-21-5-1 16,-7 0 3-16,1-4 0 15,0 4-4-15,5 0 1 16,6 0 2-16,-17-10 1 16,1 0 1-16,-7 1 0 15,-4-6-2-15,10 5-2 16,-5 1 3-16,-6-6 0 15,-11-9-1-15,-16-1 1 0,-6-4 4 16,-16-5 6-16,-12-5-3 16,-5 5 0-16,-11-1-2 15,-5 1 0-15,-11-15-4 16,-6 5-3-16,-6 5 2 16,-10 0 2-16,-12 5-4 15,-11 0-3-15,-10 4-2 16,-39 1 0-16,-34 0 0 15,-10 4 0-15,-6 1 3 16,-10 0 2-16,-23-6-2 16,-11-4 0-16,0-5-1 15,-5 10 0-15,-12-15 2 16,-5 0 0-16,11 0 0 16,-22-10 2-16,-16 5-3 15,-1 5-2-15,-5 10 2 16,-22-5 0-16,6 9 1 0,-12 1 0 15,-10 5-3-15,16 9 2 16,-17-4-6-16,-5 9-3 16,11 5 3-16,-33 0 2 15,16 5 0-15,-10 1 4 16,-7-1-2-16,18 5 1 16,-1-5 2-16,17 5 2 15,33 0-14-15,22 0-7 16,22 0-26-16,28-5-8 15,38 0-46 1</inkml:trace>
</inkml:ink>
</file>

<file path=ppt/ink/ink9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8.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2957 9 72 0,'-6'-19'27'0,"-5"19"-14"0,0 0-15 0,6 0 6 0,-6 0-12 16,-6 5-4-16,-11 0 3 16,-5 4 3-16,-11 1 6 15,-16-5 2-15,-23 0 4 16,-27 0 3-16,-6 0 0 15,0 5 0-15,-11 4-5 16,-16-4-3-16,-6 5 2 16,0 4 2-16,6 11-2 15,-6 4-2-15,-11-4 0 16,12 4-1-16,4 0 2 16,18 0 3-16,4-4 0 15,7 4 2-15,-1 0-4 16,6 6-2-16,5 0 4 15,17 4 4-15,16 15-5 0,11 4 0 16,17 6 0-16,17 4 2 16,21-4-3-16,23-5 0 15,27-5 1-15,16-6 2 16,12-4-1-16,16-4 0 16,28 4-1-16,27 0 0 15,6-10-2-15,17 5-2 0,37 10 1 16,1-4 1-16,17-6 1 15,27 10 1-15,-17-10 2 16,6-5 1-16,28 5 3 0,-17-14-5 16,11 4-1-1,11-5 0-15,-5-14 0 0,10 9 0 16,-4-4 0-16,-12-15-2 16,5 15 1-16,-9-11-2 15,-13 6 2-15,12-5-2 16,-6 0-1-16,-22-5-2 15,5-5 1-15,1 0 3 16,-17-5 1-16,-6-10 1 16,6 5 0-16,0-5 4 15,-11-4 3-15,-11-6-6 16,0 1-3-16,-5-1 1 16,-18-4 0-16,-15 0-4 15,-12-6 1-15,-5-4 0 16,5 10 0-16,-11-6 2 15,-5 1 1-15,-22 0-1 0,-11-1-2 16,-12 0 1-16,1 1-1 16,-17 0 2-16,-5 4 3 15,-12 6 9-15,-10-1 3 16,-6 1-2-16,-5-11 1 16,-12-4-5-16,-10 0-1 15,-12-10-6-15,-10-5-1 16,-12-5 3-16,-5 0 1 15,-22 6-6-15,-22-11 0 16,-22 5 1-16,-45-9 1 16,1 14-1-16,-22 5-2 15,-17 5 1-15,-11 3-1 0,0 2 0 16,-28-5 0-16,1 5-3 16,5 0 2-16,-28-1 1 15,-5 1 2-15,11 10-3 16,-27-5 0-16,-6 9-1 15,-12-4 0-15,-10 4 2 16,17 10 2-16,-34-4-3 16,11 14-2-16,-6-5 2 15,1 10 2-15,16 10 2 16,-10-5 3-16,16 10-5 16,16 4-3-16,6-4 1 15,22 0 2-15,33 9-29 16,22-4-11-16,6-1-35 15,27 1-14-15,39-5 3 16</inkml:trace>
</inkml:ink>
</file>

<file path=ppt/ink/ink9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20.1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3045 327 52 0,'-38'-14'19'0,"5"23"-10"0,-22-14-9 0,27 5 7 16,-21 0 2-16,-7 0 5 16,-10 0-2-16,-5 5 1 15,-12-5-1-15,-22-9 2 16,-22-1-5-16,1-5-1 15,-1 10-2-15,0 0 1 16,-11 5 0-16,-11-10 1 16,6 10-7-16,5 15 0 15,12 5-1-15,-1-1 0 16,-17 11 0-16,12-1 0 0,5 5 0 16,12 11-3-16,10-6 2 0,11 10 1 15,6-5 0-15,11 0-3 16,5 0 2-16,12 0 1 15,10 0 0-15,11 5 2 16,17 10 1-16,11 5-4 16,22 4 1-16,11 1 0 15,6-5 2-15,16-1 1 16,17-4 1-16,16-5-2 16,27 0-2-16,12-5 3 15,0-5 0-15,11 0-4 16,22 5-1-16,10-5 5 15,7 5 3-15,-1 0-1 16,23 0 2-16,5 0-2 16,5-10 0-16,11 5 1 15,17-4 3-15,0-11-6 0,11 5-2 16,17-4 1-16,-11-11 3 16,16 6-2-16,-6-6 0 15,-5-9-1-15,17 5-2 16,-12-10 3-16,-5 0 2 15,28 5 2-15,-22-10 1 16,-12 4-4-16,23 6-1 16,-17-5-1-16,-6 0 1 15,12 10-2-15,-17-5 2 16,-6 4-2-16,1-4-1 16,5 0 1-16,-17-5-1 15,1-5 0-15,10 5 0 0,-10-5 0 16,-1-5 2-16,17 0 5 15,-5-5 6-15,-12 0-7 16,6 5-3-16,0 0-2 16,-16-9 1-16,-6-1-1 15,5 5 2-15,-5-4-2 16,-11-11-1-16,0 1 1 16,0-6 1-16,5-4 3 15,-21-5 4-15,-6-10 0 16,33 0 2-16,-17 5-4 15,-16-1-2-15,-39-4 0 16,-5 0-1-16,-22 5-2 16,-12 0-2-16,-21 10 3 0,0-5 2 15,-28-10 0-15,-11 5 2 16,-17-10-2-16,-16-5 0 16,-22-24-6-16,-16 9 1 15,-28 11-2-15,-23-6-2 16,-32 0 7-16,-17 11 3 15,-5 9-3-15,-39-5 0 16,-16-10-1-16,-1 10-2 16,-38-15-2-16,-11 1 1 15,-5 4 1-15,-28-14 2 16,5 14-3-16,-22 10 0 16,-10 0 1-16,-12 10 0 15,-5 0 0-15,-6 15 0 0,-11-6 2 16,6 16 1-16,-22-1-4 15,-6 10 1-15,-16 1 0 16,-6 9 2-16,-6-5 1 16,12 10 1-16,-11-1-5 15,-1 11 1-15,-10 0 0 16,-6 4 0-16,17 6-3 16,-12-5 0-16,34 4 4 15,0 5 1-15,27-9-29 16,39 14-12-16,11 1-37 15,16 4-15-15,33 0 2 16</inkml:trace>
</inkml:ink>
</file>

<file path=ppt/ink/ink9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1.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71 200 0,'5'-10'77'0,"-5"10"-42"0,0-10-8 0,0 10 29 15,0-4-7-15,0-1-1 16,0 0-3-16,0 0-1 16,-5 0-24-16,-1 0 8 0,1 0 5 15,-1 0-8-15,-5 0-3 16,0 0-3-16,0 5-1 16,-1 0-5-16,1 0-3 15,6 0-3-15,-6 15-2 16,0-5-6-16,0 19-1 15,5-4-2-15,6 15 3 16,0-11-5-16,0 16 2 16,0-6-3-16,6 0 2 15,-1-4 1-15,6-5 2 16,0-6 1-16,11-9 3 16,-4-5-1-16,-2-10-1 15,1 0 12-15,-6-25 6 0,0 6 2 16,-11-16 0-16,0 5-6 15,-6-4-1-15,1 4-8 16,-1 1-1-16,1 4-2 16,-1 6-2-16,1-1-26 15,-1 5-10-15,1 5-46 16,5 10-18-16,0 0-24 16,5 5-11-16,-5 0 3 15</inkml:trace>
</inkml:ink>
</file>

<file path=ppt/ink/ink9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2.5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49 212 0,'0'5'79'0,"0"-5"-42"0,0 5-30 0,0-1 20 16,0 6-1-16,0 0 2 15,0 10-4-15,0-6-1 0,5 16-12 16,1-6 9-16,-1 6 6 0,1-6-1 15,-1 6 0-15,1-6-7 16,-1 1-1-16,-5-6-4 16,0-4 0-16,0 0-3 15,0-6 1-15,0-4-6 16,0-10-3-16,0 0-1 16,0-14 1-16,0 4-3 15,0-14 0-15,0 4-1 16,6-9 0-16,-6 5 2 15,5-6 0-15,1 6-3 16,6-1 0-16,-1 6 2 16,0 4 0-16,0 1-2 0,0 4 2 15,0 0-1-15,5 6 0 16,-5-1 4-16,6 10 3 16,0 0-2-16,5 10 0 15,-5-1 3-15,0 11 1 16,-1 0-1-16,1 4 1 15,-6 1-2-15,1 4 2 16,-1-5-4-16,0 1 0 16,-6-5-34-16,1-1-17 15,-1-4-46-15,1 0-18 16,-1-6-31 0</inkml:trace>
</inkml:ink>
</file>

<file path=ppt/ink/ink9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0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0 236 0,'0'0'88'0,"0"0"-48"0,0 0-49 0,0 0 12 16,0 5-9-16,0 0-1 15,0 5-21-15,0 0-8 16,0 4-26-16,0-4-9 15,0 5 11-15,0-5 9 0</inkml:trace>
</inkml:ink>
</file>

<file path=ppt/ink/ink9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68 228 0,'22'-58'85'0,"-22"58"-46"0,6-15-17 0,-6 15 26 15,6 5-8-15,-1-5 0 16,1 15-6-16,-1-6-1 16,6 21-18-16,0-6 0 0,6 35 1 15,-1-10-8-15,12 43-2 16,-6-13 7-16,5 23 3 15,-5-13-3-15,11 23-3 16,-5-23-5-16,0 12-4 16,-1-12 2-16,-5 13 2 15,0-13-9-15,0-1-2 16,-5-15-15-16,-1 0-6 16,1-9-22-16,-6-11-6 15,0-4-33-15,0-9-14 16,-6-6-18-1</inkml:trace>
  <inkml:trace contextRef="#ctx0" brushRef="#br0" timeOffset="408">221 1223 296 0,'-11'-5'112'0,"11"5"-60"0,0-5-19 0,0 5 36 16,0 0-23-16,0 0-6 15,11-5-9-15,-6 0-2 16,12 0-16-16,0 0-1 0,10 0 1 16,-5 1-9-16,6-1-5 15,-6 0 3-15,5 0 2 16,-5 0 1-16,11 5 0 16,-5 0-3-16,0-5-2 15,-1 5-41-15,-5-5-18 16,-5 0-63-16,-6-9-27 15,0 4 2 1</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9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0.6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163 71 184 0,'-33'-20'68'16,"33"20"-36"-16,0-10-15 0,0 10 22 0,-11 0-5 15,6 0 1-15,5 0-5 16,0 0 1-16,0 0-17 16,0 0 10-16,0 0 5 0,0 0 2 15,0 5 2-15,0 0-5 16,0 5-3-16,0-5-7 16,5 10-3-16,-5-1-5 15,11 21-1-15,0-7-3 16,0 21-1-16,0-5 1 15,6 10 1-15,-6-5-1 0,5 10 1 16,1-11 5-16,-1 16 2 16,2-11-5-16,-2 6-1 15,1-5-2-15,-1 10-1 16,1-11-6-16,0 5 1 16,-6-9-2-16,0 0 0 15,0-4 2-15,0-6 2 16,-6-6 1-16,1 1 3 15,-1-4-3-15,1-1-2 16,-6-4-25-16,0-6-11 16,0-4-44-16,0-5-17 15,0-5-21-15,0-10-7 16,0 0 2 0</inkml:trace>
  <inkml:trace contextRef="#ctx0" brushRef="#br0" timeOffset="586">69 227 236 0,'-44'-15'90'0,"44"15"-48"0,-11-34-5 0,6 29 34 16,-1-5-22-16,1 5-5 16,5-9-15-16,0 5-4 15,11-6-14-15,-6 0 2 0,23-4 3 16,-1-1-4-16,18 0-2 16,-7 6-1-16,17-1-1 15,-11 5-2-15,1 5-1 16,-6 0-1-16,5 10 0 15,-5 0 0-15,5 10 2 16,-6 0-3-16,7 14-2 16,-7-5 4-16,17 25 4 15,-11-10-3-15,6 19-1 16,-5-4-2-16,5 15 0 16,-12-15 2-16,1 13 2 0,-6-8-3 15,0 5-1-15,-5-10 3 16,-12 19 1-16,-5-10 3 15,-11 10 1-15,0-9 1 16,-22 0 0-16,5-10-2 16,-21 4 1-16,5-9-2 15,-17 0 2-15,12-10-8 16,-6 0-2-16,4-5-1 16,-10 1 2-16,12-7-10 15,-6 1-4-15,5-4-38 16,6-6-18-16,0 1-48 15,16-5-22-15,1 4-8 16,16-14-29-16,0 0 70 16</inkml:trace>
</inkml:ink>
</file>

<file path=ppt/ink/ink9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1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49 208 0,'-5'-10'77'0,"5"10"-42"0,0-9-6 0,0 9 30 16,0 0-19-16,0 0-7 15,0 0-7-15,0 0 0 16,0 0-14-16,0 0 4 0,0 5 2 0,0-1-6 16,5 11 1-1,-5 0-2-15,17 9 3 0,-1-4-7 16,12 14-2-16,-1-4-3 16,12 9-2-16,-6-5-2 15,11-4 1-15,-5-6 1 16,-1-9 0-16,-5-1 11 15,0-18 5-15,-5-1-2 16,-6-15 2-16,0 0-3 16,-5-14 2-16,-1 5-2 15,-5-6 2-15,-5 6-2 16,-1 0 2-16,1-1-8 0,-1 6-4 16,1 4 0-1,-6 5 2-15,0 1-26 0,5 4-11 16,-5 0-35-16,6 5-12 15,-1 5-27-15,1 5-11 16,-1 0-17 0</inkml:trace>
</inkml:ink>
</file>

<file path=ppt/ink/ink9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 39 192 0,'16'-15'71'0,"-16"15"-38"0,11-14 1 16,-11 14 29-16,0-5-12 16,0 0-5-16,0 5-4 15,0 0-2-15,-5 0-22 16,-1 0 1-16,-5 5 1 0,0 0-2 16,-6 4-1-16,1 1-3 15,-17 5-1-15,5 0-3 0,-5 4-1 16,6 1-5-16,-1 4-3 15,6-4-5-15,6 0 0 16,-1-5 0-16,6 5 2 16,5-5-4-16,17-1 0 15,1 1 3-15,15 0 1 16,-5-1 2-16,17 1 0 16,-6-5 0-16,0 5 0 15,0-1 0-15,0 1 0 16,-5-5 2-16,-6 4 1 15,-6-4 18-15,-5 5 9 16,0 0-2-16,-22 9 0 16,0-4-11-16,-27 9-5 15,4-4-10-15,-15 5-3 0,5-5-22 16,0-1-8-16,5 1-41 16,6-1-17-16,0-4-50 15,11-1-20-15,0-4 32 16</inkml:trace>
</inkml:ink>
</file>

<file path=ppt/ink/ink9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6.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0 162 176 0,'5'5'66'0,"-5"-5"-36"0,11 0-31 0,-11 0 12 16,6 0-1-16,-1 0 4 16,1 0 1-16,-1 0 0 0,6 0-7 15,-5 0 4-15,10 0 1 16,-5 0-4-16,11 0-3 0,-5 0-1 16,5 0-1-16,0 0-2 15,0-10 1 1,-5 0-2-16,-1-4 2 0,1-1-2 15,-6-5-1-15,0 6 14 16,-6-6 5-16,1 5-3 16,-6 1 1-16,0-1-4 15,-17 5 2-15,1 0-6 16,-6 10-1-16,0 0 0 16,-6 15 0-16,6 0 2 15,0 14 1-15,0-4 8 16,5 14 5-16,1-5-7 0,10 10 1 15,1-5-9-15,10 6-3 16,-5-6-6-16,22 0 0 16,-5-5 0-16,22-9 2 15,-6-6-1-15,11-9 2 16,-6 0-11-16,12-10-4 16,-6 0-38-16,-5-5-18 15,-6 0-66 1,0-5-53-16,-6 5 74 15</inkml:trace>
</inkml:ink>
</file>

<file path=ppt/ink/ink9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7.3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187 132 304 0,'-5'-24'112'0,"5"24"-60"0,-6-15-34 0,6 15 31 16,-5 0-9-16,5 0 1 15,0 0-14-15,0 0-5 16,0 19-12-16,0-4 0 0,0 24 3 15,0-9 4-15,0 24 4 16,0-10-2-16,5 29-2 16,1-13-5-16,-1 28 0 15,1-14-5-15,-1 19-2 16,1-15 0-16,-1 20 1 16,1-19-3-16,0 4 0 15,-1-10-3-15,1 6-1 16,-1-10 3-16,1 0 1 0,-1-10-4 15,1-5-1-15,-1-10-21 16,-5-5-8-16,0-5-17 16,0-4-8-16,0-6-20 15,0-9-10-15,0 0-17 16,0-15-6-16,0 0-1 16</inkml:trace>
  <inkml:trace contextRef="#ctx0" brushRef="#br0" timeOffset="363">94 1227 188 0,'-33'-16'71'0,"33"16"-38"0,-28-5 8 0,23 5 31 16,-6 0-1-16,5 0 2 15,1 0-27-15,-1 0-13 16,6 0-19-16,0 0-5 0,11-5 1 16,0 0 7-16,6 0 4 15,-1 0-6-15,6-4-2 16,-5-1-5-16,10-5 0 16,-5 5-5-16,11-4-2 15,-5-1 2-15,5-5 2 0,-5 6 0 16,-1-1 0-1,-5 5-30-15,6 0-10 0,-6 1-25 16,5-6-8-16,-5 5-20 16,0-9-10-16,1 4-24 15,-1-5-20 1,-6 6 66-16</inkml:trace>
  <inkml:trace contextRef="#ctx0" brushRef="#br0" timeOffset="936">788 54 280 0,'0'-35'104'0,"0"35"-56"0,0-19-32 0,0 19 29 16,0 0-13-16,0 0-1 15,0 0-7-15,0 0-1 16,0 10-12-16,0-1 0 0,0 26 2 16,0-6-3-16,6 20 2 15,-6-10-5-15,5 30-2 16,-5-10 2-16,6 19 2 16,-6-8-2-16,5 23 1 15,1-15-3-15,-6 10 0 0,0-9-3 16,0 9 1-16,0-15-2 15,5-4-1-15,-5-10 1 16,0-10 1-16,0-5-1 16,0-10-1-16,0-3 1 15,0-7-1-15,0-4-5 16,6-20-1-16,-6 0-2 16,5-20 2-16,1 5 2 15,-1-20-1-15,1 6-3 16,0-11 0-16,0 6 2 15,-1 0 3-15,1 5-3 16,5 9 2-16,-6 0 2 0,7 15 1 16,-1 1 1-16,5 18 2 15,-5 1 3-15,6 14 4 16,-6-4-2-16,0 19-2 16,0-10-5-16,0 10-2 15,-6-4-37-15,1 5-16 16,-1-6-38-16,1-10-17 15,-1 1-23 1</inkml:trace>
  <inkml:trace contextRef="#ctx0" brushRef="#br0" timeOffset="1412">1324 1227 140 0,'11'-5'52'0,"-11"5"-28"0,16-6-8 16,-16 6 18-16,6 0-9 15,0 0-3-15,10 0-3 16,-5 0-3-16,6 0-8 16,-1 0 4-16,6 0 3 0,-5 0-5 15,-1 0-1-15,1 0-1 16,-1 0 0-16,1 0-7 15,-1-5 0-15,-5 0 1 16,0-5 3-16,0 5 0 16,1-19 0-16,-1 4-3 0,-6-4-2 15,1-1 3-15,-1 1 2 16,1 4 11-16,-12 1 7 16,1-1-3-16,-6 10-2 15,0 0 1-15,-12 15 0 16,7 0-6-16,-6 20 0 15,0-6 3-15,5 20 4 16,1-4-4-16,10 9-1 16,1-10-9-16,10 1-2 15,1-5 0-15,10-1 2 16,1-4-3-16,5-1 0 16,-6 1-1-16,12-11 1 15,-6 1-35-15,11-10-16 16,-5-5-70-16,-1-10-32 0,-5 0 17 15</inkml:trace>
</inkml:ink>
</file>

<file path=ppt/ink/ink9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9.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413 44 260 0,'6'-25'99'0,"-6"25"-54"0,-6-14-15 16,1 14 31-16,-1 0-7 16,1 0 0-16,-1-5-15 15,1 5-4-15,-12 0-20 16,6 0-2-16,-17 5 0 0,1 0 2 15,-6 9 3-15,5-4-6 16,-10 15 1-16,5-1-4 16,-6 10 2-16,6-4-8 15,5 4-2-15,1-4-8 16,10 4-3-16,1-5 3 0,10 6 4 16,1-11 0-16,10 5-1 15,1-4 0-15,16 4 3 16,-6-4 0-16,23-6 1 15,-6 1 0-15,6 0 0 16,-6-1 2-16,0 1 3 16,-6-6 7-16,-5 6 2 15,-5 0 6-15,-12 4 2 16,1-4-9-16,-28 4-3 16,5-4-6-16,-16 4-1 15,0-4-10-15,-5 0-5 16,4-1-25-16,1 6-11 15,6-6-39-15,5 1-17 16,5-1-27-16,6 1-8 0,6-5 20 16</inkml:trace>
  <inkml:trace contextRef="#ctx0" brushRef="#br0" timeOffset="576">777 377 184 0,'5'-19'68'0,"-5"19"-36"0,0-10 0 0,0 10 30 16,0-5-3-16,0 0 2 15,-5 0-10-15,5 0-4 16,-6 5-26-16,1 0-2 0,-6 0 2 16,5 0-8-16,-5 10-2 15,0-5-2-15,0 10-1 16,0-1-2-16,0 21 1 16,0-6-6-16,0 0-3 15,6-4 1-15,-1 9 0 16,1-5 1-16,5 1 2 15,0-6-3-15,0 1-2 16,0-6-1-16,5-4 3 16,1 0 0-16,5-10 1 0,-6 0 0 15,6-10 2-15,0 0-3 16,6-10-2-16,-1 0-3 16,1-9-1-16,-6 4 1 15,0-4 4-15,0 4 1 16,-6 6 1-16,1-1 0 15,-1 5 0-15,1 0-3 16,0 20 2-16,-1 0 3 16,-5 5 1-16,0-1-4 15,0 16-1-15,0-6 1 16,0 6 0-16,0-1-4 0,0 0-1 16,0-4-33-16,6 4-13 15,-6-4-36-15,5-1-14 16,1-4-30-1</inkml:trace>
  <inkml:trace contextRef="#ctx0" brushRef="#br0" timeOffset="1365">1141 500 160 0,'5'-10'60'0,"-5"10"-32"0,11 5-11 0,-11 0 20 0,6 0 1 15,-6-1 2-15,5 11 0 16,1-5 0-16,-1 9-22 16,1-4 5-16,-6 10 4 0,0-6-4 15,5 11 1-15,-5-6-9 16,6 1-2-16,-1-6-9 15,1 1-5-15,-6-5 0 16,0-1 2-16,0-4 0 16,0-5 2-16,0 0-7 15,5-15-1-15,1 0-9 16,-1-9-4-16,1 4-1 16,5-14-1-16,0 4 2 0,5-14 3 15,-4 5 7-15,4-1 4 16,-5 6-2-16,0 0 2 15,0 4 2-15,-5 5 1 16,-1 1 5-16,1 4 5 16,-1 5-1-16,1 5 3 15,-1 1-2-15,1 8 0 16,-1 1-3-16,1 10-1 16,-1 0 1-16,1 9 3 15,-6 1 5-15,0-1 1 16,0 1-6-16,0-1-1 15,0-4-4-15,0-1-3 16,0-4-3-16,0-5-1 16,0 0-1-16,5-5 0 15,-5-1 3-15,6-4 0 0,-1 0-4 16,1-14 1-16,-1 4-3 16,6-19 0-16,0 4-3 15,11-14 1-15,-5 5 3 16,5-1 3-16,-5 6 2 15,10-5 1-15,-5 4 0 16,6 6 0-16,-6 4 11 16,0 15 7-16,0 0 6 15,0 15 5-15,-6 0-9 16,1 19-4-16,-6-4-3 16,-5 9-1-16,-1-4-2 0,-5 14 1 15,0-5-8-15,-5 5-4 16,-1-5-36-16,0 0-12 15,1-4-38-15,-1-6-15 16,1 0-18 0,10-9-30-16,1 0 60 15</inkml:trace>
  <inkml:trace contextRef="#ctx0" brushRef="#br0" timeOffset="1913">2039 681 124 0,'22'-10'46'0,"-22"10"-24"0,11-5 1 0,-11 5 18 0,6 0-2 16,-1 0 0-16,1 0-7 15,-1 0-2-15,1 0-17 16,-1 0-3-16,1 0 0 0,-1 0-4 15,1 0-1-15,-1 0-2 16,1-5 0-16,-1 5-2 16,1-5 2-16,-1 0-2 15,1-4 2-15,-1 4-2 16,6-15-1-16,-5 1 1 16,5-6 1-16,0 5-1 15,0-4-1-15,-5 4 3 0,-1 1 0 16,1-1 3-1,-1 1 3-15,1 4 7 0,-6 0 2 16,0 5 2-16,-6 6 2 16,1-1-3-16,-6 14 0 15,0-4-1-15,0 20-2 16,0-1 3-16,-1 6 0 16,7-6-6-16,-1 10-3 15,1-4-5-15,5 4-4 16,0-4-3-16,0-1 1 15,0 0-1-15,11-4 0 16,-6-1 2-16,12-9 0 16,0 0-5-16,5-5 1 0,0-1-33 15,11-9-16-15,0 0-54 16,0-9-22-16,0-1-3 16</inkml:trace>
  <inkml:trace contextRef="#ctx0" brushRef="#br0" timeOffset="3283">2282 612 160 0,'0'-5'60'0,"0"5"-32"0,0 0-11 0,0 0 22 0,0 0-9 16,0 0-2-16,0 0-3 15,0 0 1-15,5 0-14 16,1 0 2-16,5 5 2 0,-6-5-4 15,12 0-2-15,-1 0-3 16,12 0-2-16,-6 0-3 16,6-5-2-16,-6 0-2 15,0 1 1-15,0-1 7 16,-6-5 6-16,1 0 7 16,-1 0 5-16,-10 0 3 15,-6-4 3-15,0-1-7 16,-28 0-2-16,12 1-8 15,-6 4-3-15,0 0-3 0,0 5-2 16,0 0-6-16,-1 5 1 16,7 0-38-16,-1 5-16 15,1 0-42-15,-1 0-14 16</inkml:trace>
</inkml:ink>
</file>

<file path=ppt/ink/ink9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55.6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0 497 184 0,'6'-49'71'0,"-6"49"-38"0,11-49 10 16,-11 43 32-16,5-19-9 0,1 6-3 15,-1-6-10-15,1 6-3 16,-1-6-28 0,1 6 3-16,-1-1-1 0,1 5-1 0,-1 1 0 15,1 4-6-15,-1 5-2 16,1 0-1-16,-1 30 4 15,1-6-6-15,-1 30-2 16,1-10 1-16,-1 25 3 16,1-9-4-16,-6 28 2 15,0-14-5-15,0 30 1 16,0-16-1-16,0 10 1 16,0-13-7-16,0 8 0 15,0-10-1-15,0-3 2 16,0-12-1-16,0-4 2 15,0-5-18-15,0-10-4 16,0-9-33-16,-6-5-14 16,1-6-53-16,-1-9-25 0,1-5-33 15</inkml:trace>
  <inkml:trace contextRef="#ctx0" brushRef="#br0" timeOffset="568">606 1235 184 0,'17'-20'68'0,"-17"20"-36"0,11-24 4 0,-11 24 30 16,0-5 0-16,0 0 0 15,5-6-10-15,1 6-3 16,-6-5-29-16,0 6 1 0,0-6 3 15,0 0-3-15,-6 0 3 16,1 0-10-16,-12 5 0 16,6 1-9-16,-11 13-1 15,0-4-4-15,-5 10-3 0,5-5-3 16,0 25-1-16,0-6-1 16,5 6 3-16,6-6-2 15,11 15-1-15,0-10-2 16,17 6 1-16,-1-6 1 15,12-9-1-15,-6 0 6 16,5-15 1-16,-5 0-3 16,6-20 1-16,-6 0 4 15,-6-15 5-15,1 5-5 16,-6-19 0-16,-5 4-2 16,-1-4 1-16,2 5-15 0,-7 5-5 15,0 4-35-15,0 5-14 16,0 6-45-16,5 9-18 15,-5 0-19 1</inkml:trace>
  <inkml:trace contextRef="#ctx0" brushRef="#br0" timeOffset="1414">1092 1181 176 0,'17'0'66'0,"-17"0"-36"0,11-16 4 0,-11 16 29 0,6 0-4 15,-6 0 3-15,5-5-11 16,1 0-4-16,-1 1-26 15,1-1 5-15,-6 0 4 0,0 0-3 16,-6 0-1-16,1 0-14 16,-6 5-5-16,5 0-1 15,-11 5 3-15,6-5-4 16,-11 15-1-16,6-1 4 16,-6 22 3-16,5-7-4 0,1 10 1 15,-1-4-3 1,6 4 0-16,0-5-6 0,11 0-1 15,0-3-2-15,6-2 0 16,-1-4 3-16,12-11 2 16,-6 1-13-16,5-10-7 15,1 0-32-15,5-5-13 16,0 0-48-16,11-5-21 16,-5 0-13-1</inkml:trace>
  <inkml:trace contextRef="#ctx0" brushRef="#br0" timeOffset="1990">1671 1235 176 0,'0'-5'68'0,"0"5"-36"0,0 0-2 16,0 0 28-16,0 0-3 16,0 0 0-16,0 0-4 15,0 0-2-15,-5-5-27 16,-1 0 3-16,1 0 2 0,-1 0 0 0,1 5 2 16,-1 0-8-1,1 5 0-15,-1 0-6 0,-5 5-1 16,0 0-6-16,0 9 0 15,0-4-3-15,0 10 2 16,0-6-2-16,0 6 0 16,0-6-6-16,5 1-1 15,1-1-2-15,5 1 3 16,0-4-2-16,5 3 1 16,1-4 2-16,5 0 2 15,-6-6-3-15,6-4-2 16,1 0-1-16,-1-5 0 15,0 0-6-15,0-10-2 16,0 1 0-16,0-6 2 16,-6 5 1-16,1 0 3 15,-1 1 4-15,1 4 3 16,-1-1 2-16,-5 12 1 0,0-1 0 16,0 9 2-16,0 1-5 15,0 5-1-15,0-6-5 16,0 6-1-16,0-5-26 15,0 4-9-15,0-4-34 16,6 0-13-16,-1-6-30 16,6 6-55-1,0 0 51-15</inkml:trace>
  <inkml:trace contextRef="#ctx0" brushRef="#br0" timeOffset="2363">2284 0 368 0,'0'-5'137'0,"0"5"-74"0,0 39-65 0,0-29 27 16,0 24-13-16,0-4-2 16,6 39 1-16,-1-10 0 15,6 34-5-15,0-8 11 0,0 32 6 0,0-19 2 16,0 26 0-16,-5-21-12 16,5 10-3-1,-6-20-11-15,6 10-1 0,-5-18-31 16,5-12-13-16,-6-9-38 15,1-9-15-15,-1-11-9 16,6-10-1-16,-5-5 7 16</inkml:trace>
  <inkml:trace contextRef="#ctx0" brushRef="#br0" timeOffset="2618">2323 1343 288 0,'-22'14'107'0,"22"-14"-58"0,0-19-2 0,0 19 41 16,0 5-20-16,0-5-6 15,11-5-14-15,-6 0-4 16,6 0-24-16,0 0-7 0,6 0-2 16,-1 0-5-16,12 0-1 15,-6 0-5-15,5 1 0 16,-5-1-33-16,1 0-15 15,-1 0-42-15,0 0-16 16,0 0-34-16,5 0-13 16,-5 0 34-1</inkml:trace>
  <inkml:trace contextRef="#ctx0" brushRef="#br0" timeOffset="3046">3001 1264 180 0,'16'-19'68'0,"-16"19"-36"0,17-5 7 16,-17 5 32-16,0-5-10 0,0 0-2 15,0 0-10-15,0 0-1 16,-6 0-27-16,1 5 6 0,-6 0 3 15,0 0-7-15,-11 20-4 16,5-5-4-16,-5 9-2 16,5 1-3-16,1 14 1 15,5-5-8-15,11 5-4 16,0-4-3-16,11 0 0 16,0-6 3-16,6-4 0 15,-1-6-2-15,6-9 0 16,-5 0 6-16,-1-20 5 15,1 5-4-15,-6-14-2 16,0-1-10-16,-6 0-3 16,1 1-10-16,-1-1-4 15,1 1-17-15,-6 3-9 16,0 1-27-16,0 5-14 16,0 1-8-16,0 9-3 15,0 0 8-15</inkml:trace>
  <inkml:trace contextRef="#ctx0" brushRef="#br0" timeOffset="3495">3287 1505 104 0,'6'25'38'0,"-6"-25"-20"0,0 24 1 0,0-19 18 16,0 5 0-16,0-5 0 16,0 0 2-16,0 0 0 15,0-5-21-15,0 0 12 0,0-15 6 16,0 5 3-16,-6-9 4 15,6-1 2-15,0-14 2 16,0 4-12-16,6-5-6 16,-1 6-11-16,1-6-1 15,-1 6-1-15,12 0 2 16,-1-1-4-16,12 6 0 16,-6-1-4-16,12 10 1 15,-6 1-6-15,5-1-3 0,-6 4-12 16,6 6-6-16,-5 0-21 15,-1 5-6-15,-4 0-35 16,-1 0-15-16,-6 0-44 16,1-4-53-1,-1 4 66-15</inkml:trace>
  <inkml:trace contextRef="#ctx0" brushRef="#br0" timeOffset="3990">4077 1102 292 0,'5'-10'110'0,"-5"10"-60"0,0 10-34 0,0-10 29 15,-5 4-4-15,-1-4 0 16,-5 10-7-16,0 0-4 16,0 10-16-16,0-6 0 0,-6 12 2 0,1-7-4 15,10 11 1-15,-5-6-4 16,0 1 0-16,0-1-12 15,6 1-3-15,-1-6 3 16,6 1 3-16,0-5-1 16,6 4-2-16,-1-4-1 15,6 6 3-15,0-7-2 16,0 6-1-16,-5-5 7 16,10 4 5-16,-5 1 18 15,-5 4 8-15,-1-4-2 16,-10 9 1-16,-1-4-13 15,-10 4-4-15,-1-4-14 0,-5 0-4 16,0 0-39-16,-11-1-17 16,0-4-86-16,-11 4-34 15,5-4 2 1</inkml:trace>
</inkml:ink>
</file>

<file path=ppt/ink/ink9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3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49 172 0,'0'-5'66'0,"0"5"-36"0,0-15 11 0,0 15 33 16,0 0-8-16,0 0-2 16,-6-4-19-16,6-1-5 15,-5 0-23-15,-1 0 5 0,1 0 2 16,-1 0-8-16,-6 10-4 16,1 0-10-16,0 14-1 0,6-4-3 15,-1 15 0-15,1-1-3 16,10 6-1-16,-5-5 0 15,11 4 4-15,0-10 1 16,6-9 3-16,0 0-3 16,5-20 0-16,-5 0 7 15,-1-15 4-15,2 6-3 16,-7-11-2-16,0-4 0 16,-6 4-1-16,1 5-7 15,-1 0 0-15,1 5-41 16,-6 6-16-16,0-1-51 15,0 10-22-15,0 0 2 16</inkml:trace>
</inkml:ink>
</file>

<file path=ppt/ink/ink9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0 343 132 0,'28'29'52'0,"-28"-29"-28"0,22 30-8 0,-22-25 16 16,5 4-9-16,1 1-3 0,-1-5 22 15,1 0 9-15,-6-5-26 16,0 0 4-16,-6-15 0 0,1 1-3 15,-1-21 2-15,1 6-12 16,-1-15-2-16,1 0-10 16,5 4-5-16,0 6 0 15,0 0 2-15,0 4-2 16,5 6 0-16,1 4 1 16,10 1 0-16,-5 4 2 15,11 5 3-15,-5 0-26 16,5 6-11-16,-6-1-52 15,1 0-22-15,-1 0-10 16</inkml:trace>
</inkml:ink>
</file>

<file path=ppt/ink/ink9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4.7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212 1131 304 0,'0'0'0'0,"11"10"33"0,-11-5 1 15,0 0 8-15,0 0 2 16,0-5-9-16,0 0-2 16,0 0-18-16,0 0 11 0,0-15 4 15,0 0-4-15,-6-14-1 16,1 0-5-16,-6-20-1 16,5 5-4-16,-5-26 1 0,0 11-7 15,-5-24-3-15,5 19-3 16,-6-14-3-16,1 13-2 15,-1-4 1-15,-1 11 1 16,2-6 0-16,5 10 0 16,0 5 2-16,5 10-3 15,1-1-2-15,5 5-3 16,5 6 1-16,1 5-2 16,5-1 2-16,0 5 3 15,16 6 1-15,-3-1 3 16,14 10 1-16,-5 0-6 0,17 0-2 15,-6 0-14-15,6 5-5 16,-5 0-16-16,-7 5-5 16,-5 0-18-16,1 5-5 15,-1 0-17-15,-11 0-6 16,0-1-6 0</inkml:trace>
  <inkml:trace contextRef="#ctx0" brushRef="#br0" timeOffset="298">34 551 236 0,'-27'20'90'0,"27"-20"-48"16,-6 11-9-16,6-7 33 0,0 1-23 15,0 0-9-15,11 5-7 16,0 0-3-16,6-5-13 16,-1 0 0-16,12-5 2 0,-5 0-7 15,10-10-1-15,0 0-1 16,11 0 0-16,-5 0-40 16,0-5-15-16,-6 5-41 15,12 0-17-15,-12 0-19 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930.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3T19:13:07.9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165 0 0,'0'0'15,"0"0"1,83 176-1,-83-122 1,209-93 0,-269 4-1,32 16 1,-5 156 0,-33-171-1,44 24 1,22-39-1,-28 88 1,6 5 0,17-24-1,-34 48 1,-55-146 0,61 78-1,6-20 1,27 55-1,105-40 1,-28-54-16,-77 0 16</inkml:trace>
</inkml:ink>
</file>

<file path=ppt/ink/ink9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0.8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264 639 160 0,'6'-15'63'0,"-6"15"-34"0,0-10 8 0,0 10 28 16,0-5-12-16,0 0-4 15,0 0-4-15,0 0-1 16,0 1-24-16,0 4 10 0,0-5 7 16,0 5-5-16,-6 0-1 15,1 0-11-15,-6-5-5 16,5 5-4-16,-10 0 0 15,-1 0-6-15,-5 5-1 16,0 0 0-16,-6 4 0 16,6 1 0-16,0 0 0 15,6 0-5-15,-1 0 1 16,1-1-7-16,10 1 0 16,1 0-2-16,5 10 3 0,0-6 2 15,16 12 2-15,-5-7-1 16,11 11 1-16,0-6 0 15,0 6-2-15,-5-6 5 16,5 6 1-16,-6-6-3 16,1 1-1-16,0-6 9 15,-6 1 5-15,0-1 12 16,-6 1 5-16,1-4-4 16,-12 3-3-16,6-4-8 15,-16 5-4-15,5-6-5 16,-17 1-2-16,0 0-10 0,-5 4-5 15,6-9-27-15,-6 0-10 16,5 0-46-16,6-1-18 16,6 1-38-1,16-5-49-15,0 0 73 16</inkml:trace>
  <inkml:trace contextRef="#ctx0" brushRef="#br0" timeOffset="363">524 68 220 0,'-11'-49'85'0,"11"49"-46"0,22-19-4 0,-22 19 34 0,-5 0-17 15,-1 0-6-15,6 0-20 16,0 0-6-16,6 14-12 16,-6 1 4-16,5 29 3 0,-5-5-5 15,6 31-1-15,-1-16 4 16,-5 29 1-16,0-14-7 16,6 15-2-16,-1-10-3 15,1 14 1-15,-1-15-2 16,1 7 2-16,-1-12-24 0,1 1-11 15,-1-15-21-15,1 1-9 16,-1-11-27-16,1-5-11 16,-1 0-19-1</inkml:trace>
  <inkml:trace contextRef="#ctx0" brushRef="#br0" timeOffset="663">397 953 216 0,'-16'-5'82'0,"16"5"-44"0,-11-5 6 0,5 5 36 0,1 0-13 15,5 0-3-15,0 0-31 16,0 0-12-16,5 0-13 15,1 0 7-15,10 0 7 0,1 0-9 16,16-5-2-16,-5 1-5 16,5-1-1-16,0 5-8 15,0-5-2-15,-6 0-42 16,1 5-17-16,-1 0-51 16,-4 0-20-16,-1 0 1 15</inkml:trace>
  <inkml:trace contextRef="#ctx0" brushRef="#br0" timeOffset="1030">1253 668 340 0,'5'0'129'0,"-5"0"-70"0,0 5-51 0,0 0 27 15,0 5-11-15,0-1 0 16,-5 16 7-16,-1-5 2 16,1 29-17-16,-1-4 6 0,-5 28 2 15,0-9-1-15,-5 30-2 16,5-11-11-16,-6 20-4 0,1-14-2 15,-1 9 0-15,6-14-2 16,-6 5 1-16,6-16-26 16,0 1-12-16,0-15-26 15,0-6-10-15,0-7-30 16,6-12-14-16,-1-5-29 16</inkml:trace>
  <inkml:trace contextRef="#ctx0" brushRef="#br0" timeOffset="1379">1027 1106 188 0,'-6'-24'71'0,"6"24"-38"0,0-20 10 0,0 20 35 15,0-5-9-15,0 0-3 16,0 5-22-16,0 0-7 16,0 0-22-16,0 0 4 0,6 10 2 15,-1 0-11-15,1 4-3 16,-1 1-3-16,6 0 2 15,0 4-8-15,0-4 0 0,0-5-38 16,0 0-13-16,0 0-52 16,1-6-21-16,-1 1-13 15</inkml:trace>
  <inkml:trace contextRef="#ctx0" brushRef="#br0" timeOffset="1743">1607 295 320 0,'11'-40'121'0,"-11"40"-66"0,5-9-47 0,-5 9 27 16,0 5-14-16,0-1 1 16,6 16 2-16,-1-5 2 15,1 24-13-15,-1-5-1 0,1 25 1 16,-1-9-3-16,1 24 2 16,-1-11-3-16,1 20 0 15,-1-8-3-15,1 8-1 16,-6-14-6-16,0 4 1 15,0-13-33-15,0-1-15 16,0-5-36-16,0-10-14 0,0-5-17 16,0-5-43-1,0-3 51-15</inkml:trace>
  <inkml:trace contextRef="#ctx0" brushRef="#br0" timeOffset="2182">1904 1072 264 0,'6'-15'99'0,"-6"15"-54"0,0-10-20 0,0 10 31 16,0 0-8-16,0 0 1 0,0 0-10 15,0 0-4-15,0 5-19 16,0 0-1-16,5 10 1 0,1-5-8 16,-1 9-2-16,-5 1-6 15,0 9-1-15,0-9-43 16,0 4-18-16,0 1-62 16,0-11-23-16,0 1 13 15</inkml:trace>
  <inkml:trace contextRef="#ctx0" brushRef="#br0" timeOffset="2299">1904 614 236 0,'-5'-10'90'0,"5"10"-48"0,0 0-80 0,0 0 0 15,0 5-55-15,0 0-18 16</inkml:trace>
  <inkml:trace contextRef="#ctx0" brushRef="#br0" timeOffset="2787">2291 1033 160 0,'11'34'63'0,"-11"-34"-34"0,11 39-19 0,-11-29 17 0,6 14 2 16,-1-9 2-16,1 5-1 16,-6-6-1-16,0 11-16 15,0-6 8-15,0-4 2 0,0 0 0 16,0-5 0-16,0-1-10 15,-6-13-3-15,6-1-8 16,-5-15-2-16,5 0 0 16,0-9 0-16,0 0 0 15,0-6 0-15,0 1 0 0,5 5 0 16,-5 4-3 0,6 6 0-16,-1-2-3 0,1 11 1 15,-1 0 5-15,6 10 4 16,0 0 3-16,0 15 3 15,-5 1-1-15,5 8 2 16,-6 1-6-16,1 4-3 16,-1 5-17-16,-5 1-5 15,0-6-34-15,0 1-13 16,0-6-27 0,0 1-46-16,0-6 38 15</inkml:trace>
  <inkml:trace contextRef="#ctx0" brushRef="#br0" timeOffset="3499">2699 997 148 0,'11'-14'55'0,"-11"14"-30"0,6-15 6 0,-6 15 26 15,0-5-8-15,0 0-2 16,0 0-6-16,0 0-4 16,0 0-20-16,0 5 7 0,0-5 6 15,0 5-1-15,0 0 3 16,0 0-12-16,-6 0-2 15,0 0-8-15,-5 10-2 16,6-5-4-16,-1 10-1 16,1-5-1-16,-1 4 1 15,1 1-4-15,5 6 0 16,0-7 1-16,5 6 0 16,-5-5 0-16,6 4 0 15,-1-4 0-15,12 9 0 16,-6-9 2-16,7 0 1 15,-2-5 3-15,1-5 1 16,-6-1 5-16,0-18 5 16,0 4-5-16,0-10 1 0,-6-4-8 15,1 4-1-15,-1 1 0 16,-5 4 0-16,0 5 4 16,0 0 3-16,0 1-6 15,0 9-1-15,0 0-4 16,6 14-3-16,-1-4-3 15,6 19 1-15,0 1 3 16,6 14 3-16,-1-10 0 16,12 20 2-16,-6-10 0 15,0 16 3-15,0-11 6 0,-5 5 4 16,-1-10 3-16,-16 5 3 16,0-4 3-16,-33-1 2 15,0-5-10-15,-22 1-5 16,5-6-7-16,-16 10-2 15,11-10-14-15,-23 6-8 16,12-5-30-16,-17-1-13 16,11-4-70-16,-5-1-29 15,11-5-26 1</inkml:trace>
</inkml:ink>
</file>

<file path=ppt/ink/ink9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5.6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20 360 0,'-11'-15'134'0,"11"15"-72"0,-5-5-50 16,5 5 30-16,0 0-18 0,0 0-3 16,0 5-12-1,0 0-4-15,0 5-3 0,0 0 5 16,5 9 5-16,1 1-2 0,10 19 0 15,-5-9-4-15,12 19 1 16,-7-5-4-16,6 10-2 16,-5-10 2-16,-1 0 0 15,-5-10 7-15,0 5 4 16,0-9 8-16,-5-6 6 16,-6 1-11-16,-11-6-2 15,0-4-7-15,-17-5 0 16,6-5-10-16,-22-5-3 15,5 0 0-15,1-5 1 16,5 5 2-16,5-5 1 16,6 0-4-16,6 0-1 15,-1 0-6-15,23-5 0 16,-1 5 4-16,23-9 2 0,-6-1 4 16,27 0 1-16,-10 6 1 15,5-1 2-15,-11 0-36 16,11 5-15-16,-11 0-59 15,11 0-23-15,-11 0-31 16</inkml:trace>
</inkml:ink>
</file>

<file path=ppt/ink/ink9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7.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166 372 160 0,'5'-44'63'0,"-5"44"-34"0,6-54-3 0,-6 49 25 0,5 1-3 16,1-1 1-1,-6-5-5-15,0 5-3 0,0 0-22 16,0 0 0-16,0 15 1 0,0 0 0 15,0 24 3-15,0-5-7 16,0 35 1-16,0-10-4 16,5 30 2-16,1-10-4 15,5 24 1-15,-6-15-7 16,6 20-1-16,-5-20-2 16,-1 1 1-16,1-16-2 15,-1 6 2-15,1-11-22 16,-6 1-9-16,0-15-35 15,5-5-12-15,1-4-25 16,-1-10-8-16,-5-6-7 16,6-9-4-16,-1 0 66 15</inkml:trace>
  <inkml:trace contextRef="#ctx0" brushRef="#br0" timeOffset="312">22 1084 176 0,'-11'10'68'0,"11"-10"-36"0,-5 0-2 0,-1 0 28 15,6 0-9-15,0 0-4 0,6 9-1 16,-1-4-1-16,12 5-23 15,-6-5 2-15,16 0 1 0,-5 0-12 16,23-10-6-16,-7 0 1 16,12-5 0-16,-6 5-24 15,5-5-13-15,-10 1-44 16,0-1-17-16,-6 0-45 16,-6 10-22-1,-5 0 82-15</inkml:trace>
  <inkml:trace contextRef="#ctx0" brushRef="#br0" timeOffset="786">679 1172 208 0,'6'5'79'0,"-6"-5"-42"0,0 0-26 0,0 0 21 16,5 0-8-16,-5 0 0 15,6 5-7-15,-1 0-2 16,6-5-9-16,0 0 0 0,0 0 4 16,0 0-6-16,6-5-2 15,-6 0-4-15,6-5 1 16,-6 5 3-16,0-10 3 16,0 6-4-16,0-11-1 15,-6 0 2-15,1 1 3 16,-1 4 0-16,-5-4 0 15,0 4-6-15,-11 0-1 0,0 0 1 16,-5 11 0-16,5-1 1 16,-6 24 0-16,0-4 0 15,1 14 0-15,5-4 11 16,0 14 7-16,0-10-3 16,0 11 2-16,5-11-10 15,1 10-2-15,5 0-3 16,0-9 1-16,0-6-4 15,5 1 0-15,1-6-8 16,10-4-4-16,-5 1-33 16,6-6-15-16,-1-1-26 0,7-18-10 15,-7 4 1 1</inkml:trace>
  <inkml:trace contextRef="#ctx0" brushRef="#br0" timeOffset="1146">1302 1049 184 0,'17'-14'68'0,"-17"14"-36"0,0-30 4 0,0 30 30 15,-6-5-13-15,1 1-4 16,-6 4-17-16,0 0-5 16,-11 4-16-16,5 1 4 0,-11 5 3 15,6 0-6-15,0 10 1 16,6-6-8-16,-1 6-3 0,1-1-4 15,16 6 1-15,0-5-4 16,11 9 1-16,0-5 2 16,5 6 1-16,1-6 3 15,-1 6 1-15,1-1 7 16,-1-4 6-16,-4-6 3 16,-1-4 1-16,-6 0 0 15,-10-1 2-15,-1 1-14 16,-11 1-5-16,1-6-13 15,-12-1-4-15,6 1-31 16,-16 0-10-16,5 0-32 16,0 0-10-16,5-6-38 15,17-4-22-15,0 0 78 16</inkml:trace>
  <inkml:trace contextRef="#ctx0" brushRef="#br0" timeOffset="1461">1611 10 280 0,'11'-20'104'0,"-11"20"-56"0,0 0-38 0,0 0 25 15,0 15-12-15,0-5-1 16,-6 24-9-16,1-5-3 0,-1 40-5 15,1-15 1-15,-6 29 0 0,0-9 6 16,0 29 5-16,0-14-7 16,5 23-1-16,1-19-5 15,-1 15-3-15,6-15-7 16,0-9-1-16,0-11-26 16,6-9-10-16,-1-10-18 15,1-5-7-15,-1-5-12 16,1-15-2-16,-1-4-5 15</inkml:trace>
  <inkml:trace contextRef="#ctx0" brushRef="#br0" timeOffset="1735">1479 1187 200 0,'-23'-10'74'0,"23"10"-40"0,-11-5 9 0,6 5 35 15,5 0-20-15,0 0-6 16,0-5-8-16,0 0-1 16,5-5-24-16,1 5-4 0,5 1-1 15,0-1-8-15,6 0-3 16,-6 0-2-16,5 0 1 16,1 0-39-16,-1 5-16 15,1 0-27-15,10 5-11 16,-5 0-14-1,6 0-42-15,-6 0 46 16</inkml:trace>
  <inkml:trace contextRef="#ctx0" brushRef="#br0" timeOffset="2230">2086 1113 272 0,'0'0'104'0,"0"0"-56"0,0 15-49 16,0-10 18-16,0 9-12 16,0 1-3-16,0 10-8 15,0-1-4-15,0 6 6 16,0-1-56-16,-6 5-24 0,1-9-17 15</inkml:trace>
  <inkml:trace contextRef="#ctx0" brushRef="#br0" timeOffset="2341">2124 633 92 0,'0'-20'35'0,"0"20"-18"0,6 5-31 0,-6 0 1 15,0 0-24-15,0 0-6 16</inkml:trace>
  <inkml:trace contextRef="#ctx0" brushRef="#br0" timeOffset="2815">2295 991 148 0,'6'24'55'0,"-6"-24"-30"0,11 44-7 0,-11-34 18 0,0 10-5 16,0-6 2-16,5 16-4 16,1-6 0-16,-1 6-16 15,1-6 8-15,-6 1 5 0,0-1-5 16,0-4-2-16,0-1-9 15,0-4-4-15,0-5-1 16,0-10-1-16,0 0 0 16,0-20 0-16,0 1-7 15,5-16 0-15,1 6 1 16,-1-10 1-16,1 4 1 16,-1 1 0-16,1 5 0 15,5-1 0-15,-5 6 4 0,16 9 2 16,-6 5 2-16,1 10 0 15,-1 0 4-15,-5 15 3 16,0 0-6-16,0 14-3 16,-5-4-6-16,-1 9 0 15,1-5-13-15,-6 11-5 16,0-11-39-16,0 0-17 16,0 1-33-1,5-1-46-15,1-4 52 16</inkml:trace>
  <inkml:trace contextRef="#ctx0" brushRef="#br0" timeOffset="3464">2863 1162 116 0,'11'-15'44'0,"-11"15"-24"0,6-9 9 16,-6 9 23-16,0-5 0 16,0 5 2-16,0-10-11 15,0 5-1-15,0 0-24 16,0 0 5-16,0 0 4 0,0 0-2 0,-6 1 0 16,1-1-9-16,-1 5-3 15,1 0-5-15,-1 9 0 16,1 1 1-16,-1 5 2 15,1-5-5-15,-1 9-2 16,6-4-4-16,0 10-1 16,0-6 1-16,6 6 0 15,-1-6 2-15,6-4 3 16,0 0 0-16,0-1 2 16,0-4 2-16,0-10 5 15,0 0-4-15,0-15 0 16,0 1-4-16,-5-11-1 15,-1 6-1-15,-5-1 0 16,0 0-2-16,0-4-2 16,0 4 3-16,0 11 0 0,0-1-4 15,-5 5-1-15,5 5 1 16,0 15 0-16,0-6 1 16,0 21 2-16,0-6 3 15,5 15 4-15,1-4 0 16,5 14 2-16,-6-10-2 15,6 11 0-15,-5-11 3 16,-1 5 5-16,1-5-3 16,-17 6 2-16,5-11-5 15,-16-5 1-15,0-4-5 16,-38-1-2-16,10-4-2 16,-33 4-3-16,12-4-21 0,-7 9-11 15,12-4-33-15,0-6-13 16,11 1-41-16,5 0-15 15,6-6-18 1</inkml:trace>
  <inkml:trace contextRef="#ctx0" brushRef="#br0" timeOffset="3878">3421 1452 436 0,'-11'-24'162'0,"11"24"-88"0,-11-10-51 0,5 10 40 15,1 0-40-15,-1 0-11 16,6-6-33-16,0 1-13 15,0 0 18-15,0 5-56 0,-5-5-21 16,5 5-60 0,0-5-51-16,0 1 85 15</inkml:trace>
  <inkml:trace contextRef="#ctx0" brushRef="#br0" timeOffset="4196">3669 318 316 0,'0'-9'121'0,"0"9"-66"0,0 0-51 16,0 0 24-16,0 14-5 16,0-4 3-16,-6 29-10 15,1-9-4-15,-6 24-7 16,0-4-4-16,-6 18 2 0,1-14-29 16,-1 15-11-16,1-11-62 15,-1 11-25-15,1-10 2 16</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766 1414 104 0,'0'0'41'0,"0"0"-22"0,0 0 4 0,0 0 21 15,0 0 2-15,0 0 3 16,0 8-16-16,5 1-6 0,-1 3-15 16,1 5-5-16,0 3-1 0,-1 1-10 15,1 0-2-15,0-5-46 16,-1-3-18-16,6-5-26 15</inkml:trace>
  <inkml:trace contextRef="#ctx0" brushRef="#br0" timeOffset="1.989">789 816 4 0,'5'4'0'0</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7/10/2018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“UI Tests Are Fun To Write (If You Write Them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point of this talk is to share those practices with you.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an expert in UI testing, but my team has been grappling with these issues for the last few years and we’ve learned some things that work well for us, and they might work well for you too.</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last thing I want to say up front is that there are no silver bullets in UI testing. It’s all about </a:t>
            </a:r>
            <a:r>
              <a:rPr lang="en-US" sz="1200" b="1" kern="1200" dirty="0">
                <a:solidFill>
                  <a:schemeClr val="tx1"/>
                </a:solidFill>
                <a:effectLst/>
                <a:latin typeface="+mn-lt"/>
                <a:ea typeface="+mn-ea"/>
                <a:cs typeface="+mn-cs"/>
              </a:rPr>
              <a:t>making trade-offs</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 of the choices my team has made won’t work for you, and that’s cool. My hope is that if I tell you WHY we made those choices, you might be able to factor that into your own decision making on your own journey.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 matter what you choose though, it’s going to take a little hard work. </a:t>
            </a:r>
            <a:r>
              <a:rPr lang="en-US" sz="1200" b="1" kern="1200" dirty="0">
                <a:solidFill>
                  <a:schemeClr val="tx1"/>
                </a:solidFill>
                <a:effectLst/>
                <a:latin typeface="+mn-lt"/>
                <a:ea typeface="+mn-ea"/>
                <a:cs typeface="+mn-cs"/>
              </a:rPr>
              <a:t>It’s work that’s well worth doing</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And if you do it right, it might even be a little bit fun.</a:t>
            </a: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probably enough stage-setting, so let’s get into some details.</a:t>
            </a:r>
          </a:p>
          <a:p>
            <a:r>
              <a:rPr lang="en-US" sz="1200" kern="1200" dirty="0">
                <a:solidFill>
                  <a:schemeClr val="tx1"/>
                </a:solidFill>
                <a:effectLst/>
                <a:latin typeface="+mn-lt"/>
                <a:ea typeface="+mn-ea"/>
                <a:cs typeface="+mn-cs"/>
              </a:rPr>
              <a:t>In this session you’ll see:</a:t>
            </a:r>
          </a:p>
          <a:p>
            <a:pPr lvl="0"/>
            <a:r>
              <a:rPr lang="en-US" sz="1200" kern="1200" dirty="0">
                <a:solidFill>
                  <a:schemeClr val="tx1"/>
                </a:solidFill>
                <a:effectLst/>
                <a:latin typeface="+mn-lt"/>
                <a:ea typeface="+mn-ea"/>
                <a:cs typeface="+mn-cs"/>
              </a:rPr>
              <a:t>- How we decide when to write UI test, and when not to</a:t>
            </a:r>
          </a:p>
          <a:p>
            <a:pPr lvl="0"/>
            <a:r>
              <a:rPr lang="en-US" sz="1200" kern="1200" dirty="0">
                <a:solidFill>
                  <a:schemeClr val="tx1"/>
                </a:solidFill>
                <a:effectLst/>
                <a:latin typeface="+mn-lt"/>
                <a:ea typeface="+mn-ea"/>
                <a:cs typeface="+mn-cs"/>
              </a:rPr>
              <a:t>- 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write and organize our UI tests</a:t>
            </a:r>
          </a:p>
          <a:p>
            <a:pPr lvl="0"/>
            <a:r>
              <a:rPr lang="en-US" sz="1200" kern="1200" dirty="0">
                <a:solidFill>
                  <a:schemeClr val="tx1"/>
                </a:solidFill>
                <a:effectLst/>
                <a:latin typeface="+mn-lt"/>
                <a:ea typeface="+mn-ea"/>
                <a:cs typeface="+mn-cs"/>
              </a:rPr>
              <a:t>- How we deal with test data</a:t>
            </a:r>
          </a:p>
          <a:p>
            <a:pPr lvl="0"/>
            <a:r>
              <a:rPr lang="en-US" sz="1200" kern="1200" dirty="0">
                <a:solidFill>
                  <a:schemeClr val="tx1"/>
                </a:solidFill>
                <a:effectLst/>
                <a:latin typeface="+mn-lt"/>
                <a:ea typeface="+mn-ea"/>
                <a:cs typeface="+mn-cs"/>
              </a:rPr>
              <a:t>- Some tests for making your UI tests more resilient to change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you will NOT see are introductory slides about how to actually get started with Selenium WebDriver, which is the API that we use to automate the browser. If you don’t already know how to automate the browser via code, that’s fine; you don’t need to know that to get value from this session. I’m going to focus on concepts and patterns and strategies because that’s what I think determines if you’re going to be successful with UI testing or not.</a:t>
            </a: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UI test. </a:t>
            </a: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 simple rule is that you should write a UI test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when you can’t write a cheaper, faster, easier test that can give you the confidence that you desire.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 put another way, the surest way to guarantee that your UI tests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is to use them to test the wrong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different trade-off between the cost to author or maintain that test and the confidence that it gives us about the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Unit tests are generally easy to write and cheap to execute, but because they tend to test things in isolation, they don’t give us a lot of confidence in the overall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UI tests give us lots of confidence about the system,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we set out to write a test, the first thing that we ask ourselves is “what is the lowest test type on this list that could conceivably test the code in question”? And if the answer to that question is “UI test”, then the very </a:t>
            </a:r>
            <a:r>
              <a:rPr lang="en-US" sz="1200" i="1" kern="1200" dirty="0">
                <a:solidFill>
                  <a:schemeClr val="tx1"/>
                </a:solidFill>
                <a:effectLst/>
                <a:latin typeface="+mn-lt"/>
                <a:ea typeface="+mn-ea"/>
                <a:cs typeface="+mn-cs"/>
              </a:rPr>
              <a:t>next </a:t>
            </a:r>
            <a:r>
              <a:rPr lang="en-US" sz="1200" kern="1200" dirty="0">
                <a:solidFill>
                  <a:schemeClr val="tx1"/>
                </a:solidFill>
                <a:effectLst/>
                <a:latin typeface="+mn-lt"/>
                <a:ea typeface="+mn-ea"/>
                <a:cs typeface="+mn-cs"/>
              </a:rPr>
              <a:t>question we ask is “how can we refactor the code to change that answer?”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application deals with licensing and credentialing, so the My Account might have a piece code that says that if the current user has an active license then the end date for their license cycle should be displayed. If the current user isn’t licensed, we show some default text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then the only way to do that is through a UI test, and the UI test would look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I’ll talk about some of these patterns in more detail in a little bit, but for now the point is that in order to test that one tiny piece of logic in the view code we’d have to create a new user object, save it, spin up the browser, log in as that user, navigate to the My Account page, and then use Selenium to determine if the cycle date is visible.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That’s a lot of setup work to test a tiny piece of logic!</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NOT the appropriate way to test logic like that.</a:t>
            </a: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better approach is to move that logic out of the view and into a method on the view model, and then write unit tests against the model.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test is thousands of times faster than the UI test because it executes entirely in memory, and it’s easier to write because you’re not dealing with test data or login credentials or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D1BC4C-DBBA-1A46-BD21-33C27A89343E}" type="slidenum">
              <a:rPr lang="en-US" smtClean="0"/>
              <a:t>2</a:t>
            </a:fld>
            <a:endParaRPr lang="en-US"/>
          </a:p>
        </p:txBody>
      </p:sp>
    </p:spTree>
    <p:extLst>
      <p:ext uri="{BB962C8B-B14F-4D97-AF65-F5344CB8AC3E}">
        <p14:creationId xmlns:p14="http://schemas.microsoft.com/office/powerpoint/2010/main" val="1615773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case, I’ve written a single test that has been parameterized to cover both the scenario when the user IS licensed, and when they’re not. This allows me to reuse the same setup code which makes these tests easier to write and maintain.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be fair, you </a:t>
            </a:r>
            <a:r>
              <a:rPr lang="en-US" sz="1200" i="1" kern="1200" dirty="0">
                <a:solidFill>
                  <a:schemeClr val="tx1"/>
                </a:solidFill>
                <a:effectLst/>
                <a:latin typeface="+mn-lt"/>
                <a:ea typeface="+mn-ea"/>
                <a:cs typeface="+mn-cs"/>
              </a:rPr>
              <a:t>can </a:t>
            </a:r>
            <a:r>
              <a:rPr lang="en-US" sz="1200" kern="1200" dirty="0">
                <a:solidFill>
                  <a:schemeClr val="tx1"/>
                </a:solidFill>
                <a:effectLst/>
                <a:latin typeface="+mn-lt"/>
                <a:ea typeface="+mn-ea"/>
                <a:cs typeface="+mn-cs"/>
              </a:rPr>
              <a:t>write parameterized UI tests as well, but it gets hairy if those tests have to create or modify data because you end up with multiple tests, each trying to make the same permanent changes to the database. Unit tests don’t have any of those constraints.</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general point I’m making is that any time that you can refactor your code so that you can unit-test a view model, rather than UI test your DOM, that’s probably something that you should do.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technique isn’t </a:t>
            </a:r>
            <a:r>
              <a:rPr lang="en-US" sz="1200" i="1" kern="1200" dirty="0">
                <a:solidFill>
                  <a:schemeClr val="tx1"/>
                </a:solidFill>
                <a:effectLst/>
                <a:latin typeface="+mn-lt"/>
                <a:ea typeface="+mn-ea"/>
                <a:cs typeface="+mn-cs"/>
              </a:rPr>
              <a:t>always </a:t>
            </a:r>
            <a:r>
              <a:rPr lang="en-US" sz="1200" kern="1200" dirty="0">
                <a:solidFill>
                  <a:schemeClr val="tx1"/>
                </a:solidFill>
                <a:effectLst/>
                <a:latin typeface="+mn-lt"/>
                <a:ea typeface="+mn-ea"/>
                <a:cs typeface="+mn-cs"/>
              </a:rPr>
              <a:t>a good approach. A code-based unit test won’t detect if a certain string is being output, but then hidden with CSS, or removed from the DOM with JavaScript. That’s where your critical thinking comes into play – if the feature in question is on a highly dynamic page with lots of client-side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and calculation logic where it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want more confidence in the system than we get from a unit test, the next best thing we can do is get rid of all the mocks and start testing things against a real database and in collaboration with each other.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teams will say that any test that hits a database is an “integration test”. On my team, I differentiate between “data tests” and “integration tests” because it helps us be more explicit about coverage.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difference between them is what layer of the stack they target. A data test is basically a unit test of the data access layer, and an integration test calls something higher in the application stack.</a:t>
            </a: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want more confidence in the system than we get from a unit test, the next best thing we can do is get rid of all the mocks and start testing things against a real database and in collaboration with each other.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all kinds of things that you can test for using integration tests that don’t require spinning up a browser:</a:t>
            </a:r>
          </a:p>
          <a:p>
            <a:pPr lvl="0"/>
            <a:r>
              <a:rPr lang="en-US" sz="1200" kern="1200" dirty="0">
                <a:solidFill>
                  <a:schemeClr val="tx1"/>
                </a:solidFill>
                <a:effectLst/>
                <a:latin typeface="+mn-lt"/>
                <a:ea typeface="+mn-ea"/>
                <a:cs typeface="+mn-cs"/>
              </a:rPr>
              <a:t>Database changes</a:t>
            </a:r>
          </a:p>
          <a:p>
            <a:pPr lvl="0"/>
            <a:r>
              <a:rPr lang="en-US" sz="1200" kern="1200" dirty="0">
                <a:solidFill>
                  <a:schemeClr val="tx1"/>
                </a:solidFill>
                <a:effectLst/>
                <a:latin typeface="+mn-lt"/>
                <a:ea typeface="+mn-ea"/>
                <a:cs typeface="+mn-cs"/>
              </a:rPr>
              <a:t>File system updates</a:t>
            </a:r>
          </a:p>
          <a:p>
            <a:pPr lvl="0"/>
            <a:r>
              <a:rPr lang="en-US" sz="1200" kern="1200" dirty="0">
                <a:solidFill>
                  <a:schemeClr val="tx1"/>
                </a:solidFill>
                <a:effectLst/>
                <a:latin typeface="+mn-lt"/>
                <a:ea typeface="+mn-ea"/>
                <a:cs typeface="+mn-cs"/>
              </a:rPr>
              <a:t>Email delivery</a:t>
            </a:r>
          </a:p>
          <a:p>
            <a:endParaRPr lang="en-US" dirty="0"/>
          </a:p>
          <a:p>
            <a:r>
              <a:rPr lang="en-US" dirty="0"/>
              <a:t>Really, any code that has an externally visible side effect outside the browser itself can, and likely should, be tested with an integration test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fact, the vast majority of our tests that validate true business-logic are data or integration tests. We deliberately write that logic so that we’re able to test it without exercising the UI.</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193558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 brings us, finally, to UI tests, which are the most costly tests we write, but also the ones that give us the most confidence.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already said that we use unit tests against a view model to check for calculations and visibility of certain data, and that we use integration tests to validate most of our business logic.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what does that leave for UI tests to focus 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Well, we try to only write UI tests for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“UI Tests Are Fun To Write (If You Write Them Right)”.</a:t>
            </a: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Anyone here that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 And the last question, how many of you </a:t>
            </a:r>
            <a:r>
              <a:rPr lang="en-US" sz="1200" i="1" kern="1200" dirty="0">
                <a:solidFill>
                  <a:schemeClr val="tx1"/>
                </a:solidFill>
                <a:effectLst/>
                <a:latin typeface="+mn-lt"/>
                <a:ea typeface="+mn-ea"/>
                <a:cs typeface="+mn-cs"/>
              </a:rPr>
              <a:t>enjoy </a:t>
            </a:r>
            <a:r>
              <a:rPr lang="en-US" sz="1200" kern="1200" dirty="0">
                <a:solidFill>
                  <a:schemeClr val="tx1"/>
                </a:solidFill>
                <a:effectLst/>
                <a:latin typeface="+mn-lt"/>
                <a:ea typeface="+mn-ea"/>
                <a:cs typeface="+mn-cs"/>
              </a:rPr>
              <a:t>writing UI tests at least as much as you enjoy writing other types of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going to lie, I generally dislike UI tests. They often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They are hard to set up. They’re slow to execute. They can’t be run in parallel. They make permanent changes to the database or file system which sometimes prevent the tests from being re-run without resetting to a known clean state.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40131928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without using a browser,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testing user interaction with the UI.</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Like many teams doing UI testing, we organize our tests using the Page Object pattern, so we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class for every page or UI component that we want to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case, I’ll be showing you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 Login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point of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to create an API that your UI tests can use to interact with that page. The idea is that by writing tests against this API they’ll be cleaner, have less duplication, and be less tightly coupled to any one specific automation framework.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that we do in these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create public properties representing the HTML elements on that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this is a Login page so it has a username field, a password field, and a button to submit the form.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you actually </a:t>
            </a:r>
            <a:r>
              <a:rPr lang="en-US" sz="1200" i="1" kern="1200" dirty="0">
                <a:solidFill>
                  <a:schemeClr val="tx1"/>
                </a:solidFill>
                <a:effectLst/>
                <a:latin typeface="+mn-lt"/>
                <a:ea typeface="+mn-ea"/>
                <a:cs typeface="+mn-cs"/>
              </a:rPr>
              <a:t>implement </a:t>
            </a:r>
            <a:r>
              <a:rPr lang="en-US" sz="1200" kern="1200" dirty="0">
                <a:solidFill>
                  <a:schemeClr val="tx1"/>
                </a:solidFill>
                <a:effectLst/>
                <a:latin typeface="+mn-lt"/>
                <a:ea typeface="+mn-ea"/>
                <a:cs typeface="+mn-cs"/>
              </a:rPr>
              <a:t>these properties will depend on the specific browser automation tool that you’re using. We use Selenium WebDriver which gives 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handy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which allows us to declaratively bind each property to the DOM using different types of selectors.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here is that whenever a piece of code references the </a:t>
            </a:r>
            <a:r>
              <a:rPr lang="en-US" sz="1200" kern="1200" dirty="0" err="1">
                <a:solidFill>
                  <a:schemeClr val="tx1"/>
                </a:solidFill>
                <a:effectLst/>
                <a:latin typeface="+mn-lt"/>
                <a:ea typeface="+mn-ea"/>
                <a:cs typeface="+mn-cs"/>
              </a:rPr>
              <a:t>UserName</a:t>
            </a:r>
            <a:r>
              <a:rPr lang="en-US" sz="1200" kern="1200" dirty="0">
                <a:solidFill>
                  <a:schemeClr val="tx1"/>
                </a:solidFill>
                <a:effectLst/>
                <a:latin typeface="+mn-lt"/>
                <a:ea typeface="+mn-ea"/>
                <a:cs typeface="+mn-cs"/>
              </a:rPr>
              <a:t> property, WebDriver will go out to the DOM and find the element with the </a:t>
            </a:r>
            <a:r>
              <a:rPr lang="en-US" sz="1200" kern="1200" dirty="0" err="1">
                <a:solidFill>
                  <a:schemeClr val="tx1"/>
                </a:solidFill>
                <a:effectLst/>
                <a:latin typeface="+mn-lt"/>
                <a:ea typeface="+mn-ea"/>
                <a:cs typeface="+mn-cs"/>
              </a:rPr>
              <a:t>UserName</a:t>
            </a:r>
            <a:r>
              <a:rPr lang="en-US" sz="1200" kern="1200" dirty="0">
                <a:solidFill>
                  <a:schemeClr val="tx1"/>
                </a:solidFill>
                <a:effectLst/>
                <a:latin typeface="+mn-lt"/>
                <a:ea typeface="+mn-ea"/>
                <a:cs typeface="+mn-cs"/>
              </a:rPr>
              <a:t> ID, and then return an instance of this </a:t>
            </a:r>
            <a:r>
              <a:rPr lang="en-US" sz="1200" kern="1200" dirty="0" err="1">
                <a:solidFill>
                  <a:schemeClr val="tx1"/>
                </a:solidFill>
                <a:effectLst/>
                <a:latin typeface="+mn-lt"/>
                <a:ea typeface="+mn-ea"/>
                <a:cs typeface="+mn-cs"/>
              </a:rPr>
              <a:t>IWebElement</a:t>
            </a:r>
            <a:r>
              <a:rPr lang="en-US" sz="1200" kern="1200" dirty="0">
                <a:solidFill>
                  <a:schemeClr val="tx1"/>
                </a:solidFill>
                <a:effectLst/>
                <a:latin typeface="+mn-lt"/>
                <a:ea typeface="+mn-ea"/>
                <a:cs typeface="+mn-cs"/>
              </a:rPr>
              <a:t> that acts as a proxy to that DOM element.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most commonly used selector type is an ID selector like you see here, but we also frequently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 </a:t>
            </a:r>
            <a:r>
              <a:rPr lang="en-US" sz="1200" kern="1200" dirty="0">
                <a:solidFill>
                  <a:schemeClr val="tx1"/>
                </a:solidFill>
                <a:effectLst/>
                <a:latin typeface="+mn-lt"/>
                <a:ea typeface="+mn-ea"/>
                <a:cs typeface="+mn-cs"/>
              </a:rPr>
              <a:t>CSS class name and CSS Selector strategies as well.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going to talk more about writing good selectors in a little bit, for now the main point is that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exposes its HTML elements as public properties, and if you’re using WebDriver you can use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to easily bind those properties to the DOM. All we have to do is worry about the selector and Selenium WebDriver handles the rest.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like this is an example of writing an </a:t>
            </a:r>
            <a:r>
              <a:rPr lang="en-US" sz="1200" i="1" kern="1200" dirty="0">
                <a:solidFill>
                  <a:schemeClr val="tx1"/>
                </a:solidFill>
                <a:effectLst/>
                <a:latin typeface="+mn-lt"/>
                <a:ea typeface="+mn-ea"/>
                <a:cs typeface="+mn-cs"/>
              </a:rPr>
              <a:t>application-centric </a:t>
            </a:r>
            <a:r>
              <a:rPr lang="en-US" sz="1200" kern="1200" dirty="0">
                <a:solidFill>
                  <a:schemeClr val="tx1"/>
                </a:solidFill>
                <a:effectLst/>
                <a:latin typeface="+mn-lt"/>
                <a:ea typeface="+mn-ea"/>
                <a:cs typeface="+mn-cs"/>
              </a:rPr>
              <a:t>API for interacting with the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application-centric API is focused around what the elements </a:t>
            </a:r>
            <a:r>
              <a:rPr lang="en-US" sz="1200" i="1" kern="1200" dirty="0">
                <a:solidFill>
                  <a:schemeClr val="tx1"/>
                </a:solidFill>
                <a:effectLst/>
                <a:latin typeface="+mn-lt"/>
                <a:ea typeface="+mn-ea"/>
                <a:cs typeface="+mn-cs"/>
              </a:rPr>
              <a:t>mean </a:t>
            </a:r>
            <a:r>
              <a:rPr lang="en-US" sz="1200" kern="1200" dirty="0">
                <a:solidFill>
                  <a:schemeClr val="tx1"/>
                </a:solidFill>
                <a:effectLst/>
                <a:latin typeface="+mn-lt"/>
                <a:ea typeface="+mn-ea"/>
                <a:cs typeface="+mn-cs"/>
              </a:rPr>
              <a:t>and how they can be used. They allow a software client, like a test, to do anything a human being could do without knowing anything about the underlying HTML.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how humans interact with a website: you go to the form, you see a field called username, you type into it, and then you click submit. You don’t need to know anything about how that form is actually built in order to interact with it.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Contrast that with an HTML-centric API like you see here. In this case, test authors must have intimate knowledge of how a page is implemented in order to write a test, and changes to the HTML structure could break a large number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Following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makes UI tests extremely easy to author. If you see HTML locators showing up in your actual tests, you’re very likely doing something wrong and shooting yourself in the foot.</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2095615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write them right, they can be extremely brittle.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take so long to run, triaging and fixing broken tests can be very time consuming.</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we first started using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our test code looked like this. Each test would interact with the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properties to modify HTML elements, and then would make the necessary assertions.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Simple, right? We’ve definitely decoupled this tests from the HTML </a:t>
            </a:r>
            <a:r>
              <a:rPr lang="en-US" sz="1200" i="1" kern="1200" dirty="0">
                <a:solidFill>
                  <a:schemeClr val="tx1"/>
                </a:solidFill>
                <a:effectLst/>
                <a:latin typeface="+mn-lt"/>
                <a:ea typeface="+mn-ea"/>
                <a:cs typeface="+mn-cs"/>
              </a:rPr>
              <a:t>structure</a:t>
            </a:r>
            <a:r>
              <a:rPr lang="en-US" sz="1200" kern="1200" dirty="0">
                <a:solidFill>
                  <a:schemeClr val="tx1"/>
                </a:solidFill>
                <a:effectLst/>
                <a:latin typeface="+mn-lt"/>
                <a:ea typeface="+mn-ea"/>
                <a:cs typeface="+mn-cs"/>
              </a:rPr>
              <a:t>, but it’s still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coupled to the specific front-end </a:t>
            </a:r>
            <a:r>
              <a:rPr lang="en-US" sz="1200" i="1" kern="1200" dirty="0">
                <a:solidFill>
                  <a:schemeClr val="tx1"/>
                </a:solidFill>
                <a:effectLst/>
                <a:latin typeface="+mn-lt"/>
                <a:ea typeface="+mn-ea"/>
                <a:cs typeface="+mn-cs"/>
              </a:rPr>
              <a:t>implementation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imagine for a moment that I have five different tests I want to run for the login page:</a:t>
            </a:r>
          </a:p>
          <a:p>
            <a:pPr lvl="0"/>
            <a:r>
              <a:rPr lang="en-US" sz="1200" kern="1200" dirty="0">
                <a:solidFill>
                  <a:schemeClr val="tx1"/>
                </a:solidFill>
                <a:effectLst/>
                <a:latin typeface="+mn-lt"/>
                <a:ea typeface="+mn-ea"/>
                <a:cs typeface="+mn-cs"/>
              </a:rPr>
              <a:t>Invalid credentials results in an error message showing up on the page</a:t>
            </a:r>
          </a:p>
          <a:p>
            <a:pPr lvl="0"/>
            <a:r>
              <a:rPr lang="en-US" sz="1200" kern="1200" dirty="0">
                <a:solidFill>
                  <a:schemeClr val="tx1"/>
                </a:solidFill>
                <a:effectLst/>
                <a:latin typeface="+mn-lt"/>
                <a:ea typeface="+mn-ea"/>
                <a:cs typeface="+mn-cs"/>
              </a:rPr>
              <a:t>Valid credentials for a “locked” account displays an error message</a:t>
            </a:r>
          </a:p>
          <a:p>
            <a:pPr lvl="0"/>
            <a:r>
              <a:rPr lang="en-US" sz="1200" kern="1200" dirty="0">
                <a:solidFill>
                  <a:schemeClr val="tx1"/>
                </a:solidFill>
                <a:effectLst/>
                <a:latin typeface="+mn-lt"/>
                <a:ea typeface="+mn-ea"/>
                <a:cs typeface="+mn-cs"/>
              </a:rPr>
              <a:t>Valid credentials for an Admin user causes redirect to the Admin dashboard</a:t>
            </a:r>
          </a:p>
          <a:p>
            <a:pPr lvl="0"/>
            <a:r>
              <a:rPr lang="en-US" sz="1200" kern="1200" dirty="0">
                <a:solidFill>
                  <a:schemeClr val="tx1"/>
                </a:solidFill>
                <a:effectLst/>
                <a:latin typeface="+mn-lt"/>
                <a:ea typeface="+mn-ea"/>
                <a:cs typeface="+mn-cs"/>
              </a:rPr>
              <a:t>Valid credentials for a Normal User causes redirect to the default dashboard</a:t>
            </a:r>
          </a:p>
          <a:p>
            <a:pPr lvl="0"/>
            <a:r>
              <a:rPr lang="en-US" sz="1200" kern="1200" dirty="0">
                <a:solidFill>
                  <a:schemeClr val="tx1"/>
                </a:solidFill>
                <a:effectLst/>
                <a:latin typeface="+mn-lt"/>
                <a:ea typeface="+mn-ea"/>
                <a:cs typeface="+mn-cs"/>
              </a:rPr>
              <a:t>If a user that hasn’t changed their password in over 180 days triggers Password Reset process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Actually, before I move on, pop quiz: can anyone tell me why these are really bad example of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a bad example because these tests are covering business logic tests, not the UI. Things like “when the account is locked, don’t let user log in” should be a unit or integration test instead.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 real-world test of a login page I’d probably have a single test that ensures that a failed login results in an error message being displayed, but I’d enumerate all of the different reasons that could cause the failure, and the specific error messages that are appropriate for each one, as lower level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Anyways, let’s pretend for a moment that I wasn’t being lazy in my slides and that these ARE good example of UI tests you’d want to write.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of these 5 tests needs to do the same 3 things: put a username in the username field, put a password in the password field, and then click submit. If we copy and paste these 3 lines in each of those 5 tests, that’s a lot of duplication.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happens if someone in the legal department gets paranoid about cookie usage and wants us to put some checkbox on the login page that requires the user to acknowledge our privacy policy before they are even allowed to log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 type of change would need to be duplicated in all 5 of these tests because each test is coupled to the front end implementation.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Over time, we’ve started adding </a:t>
            </a:r>
            <a:r>
              <a:rPr lang="en-US" sz="1200" i="1" kern="1200" dirty="0">
                <a:solidFill>
                  <a:schemeClr val="tx1"/>
                </a:solidFill>
                <a:effectLst/>
                <a:latin typeface="+mn-lt"/>
                <a:ea typeface="+mn-ea"/>
                <a:cs typeface="+mn-cs"/>
              </a:rPr>
              <a:t>behavior </a:t>
            </a:r>
            <a:r>
              <a:rPr lang="en-US" sz="1200" kern="1200" dirty="0">
                <a:solidFill>
                  <a:schemeClr val="tx1"/>
                </a:solidFill>
                <a:effectLst/>
                <a:latin typeface="+mn-lt"/>
                <a:ea typeface="+mn-ea"/>
                <a:cs typeface="+mn-cs"/>
              </a:rPr>
              <a:t>to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as well.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case of the </a:t>
            </a:r>
            <a:r>
              <a:rPr lang="en-US" sz="1200" kern="1200" dirty="0" err="1">
                <a:solidFill>
                  <a:schemeClr val="tx1"/>
                </a:solidFill>
                <a:effectLst/>
                <a:latin typeface="+mn-lt"/>
                <a:ea typeface="+mn-ea"/>
                <a:cs typeface="+mn-cs"/>
              </a:rPr>
              <a:t>LoginPage</a:t>
            </a:r>
            <a:r>
              <a:rPr lang="en-US" sz="1200" kern="1200" dirty="0">
                <a:solidFill>
                  <a:schemeClr val="tx1"/>
                </a:solidFill>
                <a:effectLst/>
                <a:latin typeface="+mn-lt"/>
                <a:ea typeface="+mn-ea"/>
                <a:cs typeface="+mn-cs"/>
              </a:rPr>
              <a:t> object example, we has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takes the username and password and then encapsulates whatever steps need to be performed.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any test that wants to log in can do that with one line of code, and if we need to make changes, such as adding that checkbox, we have a single place to do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we’ve started making most of our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a:t>
            </a:r>
            <a:r>
              <a:rPr lang="en-US" sz="1200" i="1" kern="1200" dirty="0">
                <a:solidFill>
                  <a:schemeClr val="tx1"/>
                </a:solidFill>
                <a:effectLst/>
                <a:latin typeface="+mn-lt"/>
                <a:ea typeface="+mn-ea"/>
                <a:cs typeface="+mn-cs"/>
              </a:rPr>
              <a:t>private </a:t>
            </a:r>
            <a:r>
              <a:rPr lang="en-US" sz="1200" kern="1200" dirty="0">
                <a:solidFill>
                  <a:schemeClr val="tx1"/>
                </a:solidFill>
                <a:effectLst/>
                <a:latin typeface="+mn-lt"/>
                <a:ea typeface="+mn-ea"/>
                <a:cs typeface="+mn-cs"/>
              </a:rPr>
              <a:t>because it forces us to expose all of the things that a page does as method calls instead. This makes the tests more expressive, more intent-revealing, and easier to maintain.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a:t>
            </a:r>
            <a:r>
              <a:rPr lang="en-US" sz="1200" b="1" kern="1200" dirty="0">
                <a:solidFill>
                  <a:schemeClr val="tx1"/>
                </a:solidFill>
                <a:effectLst/>
                <a:latin typeface="+mn-lt"/>
                <a:ea typeface="+mn-ea"/>
                <a:cs typeface="+mn-cs"/>
              </a:rPr>
              <a:t>we did </a:t>
            </a:r>
            <a:r>
              <a:rPr lang="en-US" sz="1200" b="1" i="1" kern="1200" dirty="0">
                <a:solidFill>
                  <a:schemeClr val="tx1"/>
                </a:solidFill>
                <a:effectLst/>
                <a:latin typeface="+mn-lt"/>
                <a:ea typeface="+mn-ea"/>
                <a:cs typeface="+mn-cs"/>
              </a:rPr>
              <a:t>everything </a:t>
            </a:r>
            <a:r>
              <a:rPr lang="en-US" sz="1200" b="1" kern="1200" dirty="0">
                <a:solidFill>
                  <a:schemeClr val="tx1"/>
                </a:solidFill>
                <a:effectLst/>
                <a:latin typeface="+mn-lt"/>
                <a:ea typeface="+mn-ea"/>
                <a:cs typeface="+mn-cs"/>
              </a:rPr>
              <a:t>the exact same way</a:t>
            </a:r>
            <a:r>
              <a:rPr lang="en-US" sz="1200" kern="1200" dirty="0">
                <a:solidFill>
                  <a:schemeClr val="tx1"/>
                </a:solidFill>
                <a:effectLst/>
                <a:latin typeface="+mn-lt"/>
                <a:ea typeface="+mn-ea"/>
                <a:cs typeface="+mn-cs"/>
              </a:rPr>
              <a:t> that a user would... </a:t>
            </a:r>
            <a:r>
              <a:rPr lang="en-US" sz="1200" b="1" kern="1200" dirty="0">
                <a:solidFill>
                  <a:schemeClr val="tx1"/>
                </a:solidFill>
                <a:effectLst/>
                <a:latin typeface="+mn-lt"/>
                <a:ea typeface="+mn-ea"/>
                <a:cs typeface="+mn-cs"/>
              </a:rPr>
              <a:t>Slow tests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a:t>
            </a:r>
            <a:r>
              <a:rPr lang="en-US" sz="1200" b="1" kern="1200" dirty="0">
                <a:solidFill>
                  <a:schemeClr val="tx1"/>
                </a:solidFill>
                <a:effectLst/>
                <a:latin typeface="+mn-lt"/>
                <a:ea typeface="+mn-ea"/>
                <a:cs typeface="+mn-cs"/>
              </a:rPr>
              <a:t>brittle</a:t>
            </a:r>
            <a:r>
              <a:rPr lang="en-US" sz="1200" kern="1200" dirty="0">
                <a:solidFill>
                  <a:schemeClr val="tx1"/>
                </a:solidFill>
                <a:effectLst/>
                <a:latin typeface="+mn-lt"/>
                <a:ea typeface="+mn-ea"/>
                <a:cs typeface="+mn-cs"/>
              </a:rPr>
              <a:t>. At one point in our history we had something like 50 UI tests for the admin area of our site….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lesson here is that </a:t>
            </a:r>
            <a:r>
              <a:rPr lang="en-US" sz="1200" b="1" kern="1200" dirty="0">
                <a:solidFill>
                  <a:schemeClr val="tx1"/>
                </a:solidFill>
                <a:effectLst/>
                <a:latin typeface="+mn-lt"/>
                <a:ea typeface="+mn-ea"/>
                <a:cs typeface="+mn-cs"/>
              </a:rPr>
              <a:t>every single interaction that you automate</a:t>
            </a:r>
            <a:r>
              <a:rPr lang="en-US" sz="1200" kern="1200" dirty="0">
                <a:solidFill>
                  <a:schemeClr val="tx1"/>
                </a:solidFill>
                <a:effectLst/>
                <a:latin typeface="+mn-lt"/>
                <a:ea typeface="+mn-ea"/>
                <a:cs typeface="+mn-cs"/>
              </a:rPr>
              <a:t> through the browser is a potential point of failure, so you really only want to automate those things that are completely necessary for your test case.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so that we can navigate directly to the page in question, rather than automating clicks against the navigation menu. </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other benefit of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is that it lets us document the required URL parameters for each page.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login page, for example, has no required parameters but it does support an optional “</a:t>
            </a:r>
            <a:r>
              <a:rPr lang="en-US" sz="1200" kern="1200" dirty="0" err="1">
                <a:solidFill>
                  <a:schemeClr val="tx1"/>
                </a:solidFill>
                <a:effectLst/>
                <a:latin typeface="+mn-lt"/>
                <a:ea typeface="+mn-ea"/>
                <a:cs typeface="+mn-cs"/>
              </a:rPr>
              <a:t>redirectTo</a:t>
            </a:r>
            <a:r>
              <a:rPr lang="en-US" sz="1200" kern="1200" dirty="0">
                <a:solidFill>
                  <a:schemeClr val="tx1"/>
                </a:solidFill>
                <a:effectLst/>
                <a:latin typeface="+mn-lt"/>
                <a:ea typeface="+mn-ea"/>
                <a:cs typeface="+mn-cs"/>
              </a:rPr>
              <a:t>” parameter that overrides the default redirect following a successful login.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member details page, on the other hand, </a:t>
            </a:r>
            <a:r>
              <a:rPr lang="en-US" sz="1200" i="1" kern="1200" dirty="0">
                <a:solidFill>
                  <a:schemeClr val="tx1"/>
                </a:solidFill>
                <a:effectLst/>
                <a:latin typeface="+mn-lt"/>
                <a:ea typeface="+mn-ea"/>
                <a:cs typeface="+mn-cs"/>
              </a:rPr>
              <a:t>requires </a:t>
            </a:r>
            <a:r>
              <a:rPr lang="en-US" sz="1200" kern="1200" dirty="0">
                <a:solidFill>
                  <a:schemeClr val="tx1"/>
                </a:solidFill>
                <a:effectLst/>
                <a:latin typeface="+mn-lt"/>
                <a:ea typeface="+mn-ea"/>
                <a:cs typeface="+mn-cs"/>
              </a:rPr>
              <a:t>that you specify the ID of the member you want to view.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Baking those details into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ensures that our tests are never navigating to pages without the required data. And if we happen to </a:t>
            </a:r>
            <a:r>
              <a:rPr lang="en-US" sz="1200" i="1" kern="1200" dirty="0">
                <a:solidFill>
                  <a:schemeClr val="tx1"/>
                </a:solidFill>
                <a:effectLst/>
                <a:latin typeface="+mn-lt"/>
                <a:ea typeface="+mn-ea"/>
                <a:cs typeface="+mn-cs"/>
              </a:rPr>
              <a:t>change </a:t>
            </a:r>
            <a:r>
              <a:rPr lang="en-US" sz="1200" kern="1200" dirty="0">
                <a:solidFill>
                  <a:schemeClr val="tx1"/>
                </a:solidFill>
                <a:effectLst/>
                <a:latin typeface="+mn-lt"/>
                <a:ea typeface="+mn-ea"/>
                <a:cs typeface="+mn-cs"/>
              </a:rPr>
              <a:t>the set of required or optional parameters for a page, static analysis tools and the compiler will very quickly help us determine which UI tests need updated accordingly.</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wrap up this section on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with one last comment: Even though this is called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so that it’s easy to reuse. In this example, we call a method on the main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that method </a:t>
            </a:r>
            <a:r>
              <a:rPr lang="en-US" sz="1200" b="1" kern="1200" dirty="0">
                <a:solidFill>
                  <a:schemeClr val="tx1"/>
                </a:solidFill>
                <a:effectLst/>
                <a:latin typeface="+mn-lt"/>
                <a:ea typeface="+mn-ea"/>
                <a:cs typeface="+mn-cs"/>
              </a:rPr>
              <a:t>returns an instance of the comparison rule editor </a:t>
            </a:r>
            <a:r>
              <a:rPr lang="en-US" sz="1200" b="1"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each of those contexts. </a:t>
            </a: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few slides ago I stated that every UI test needs to consider these 4 things.</a:t>
            </a:r>
          </a:p>
          <a:p>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that we create handle or facilitate three of the four: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They provide the API that the test code uses to automate the browser and make the assertions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those reasons, and many more, my team </a:t>
            </a:r>
            <a:r>
              <a:rPr lang="en-US" sz="1200" b="1" kern="1200" dirty="0">
                <a:solidFill>
                  <a:schemeClr val="tx1"/>
                </a:solidFill>
                <a:effectLst/>
                <a:latin typeface="+mn-lt"/>
                <a:ea typeface="+mn-ea"/>
                <a:cs typeface="+mn-cs"/>
              </a:rPr>
              <a:t>resisted writing UI tests</a:t>
            </a:r>
            <a:r>
              <a:rPr lang="en-US" sz="1200" kern="1200" dirty="0">
                <a:solidFill>
                  <a:schemeClr val="tx1"/>
                </a:solidFill>
                <a:effectLst/>
                <a:latin typeface="+mn-lt"/>
                <a:ea typeface="+mn-ea"/>
                <a:cs typeface="+mn-cs"/>
              </a:rPr>
              <a:t> for a long time. We’ve been producing a large and complex SaaS product for about 8 years. We’ve been writing unit and integration tests since the beginning, and we’re up to almost n7000 unit and integration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might think that with thousands of unit and integration tests, that we’d be able to </a:t>
            </a:r>
            <a:r>
              <a:rPr lang="en-US" sz="1200" b="1" kern="1200" dirty="0">
                <a:solidFill>
                  <a:schemeClr val="tx1"/>
                </a:solidFill>
                <a:effectLst/>
                <a:latin typeface="+mn-lt"/>
                <a:ea typeface="+mn-ea"/>
                <a:cs typeface="+mn-cs"/>
              </a:rPr>
              <a:t>very quickly release new code</a:t>
            </a:r>
            <a:r>
              <a:rPr lang="en-US" sz="1200" kern="1200" dirty="0">
                <a:solidFill>
                  <a:schemeClr val="tx1"/>
                </a:solidFill>
                <a:effectLst/>
                <a:latin typeface="+mn-lt"/>
                <a:ea typeface="+mn-ea"/>
                <a:cs typeface="+mn-cs"/>
              </a:rPr>
              <a:t> into production.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you thought that two years ago, you’d have been wrong. Unfortunately, no matter how many unit and integration tests we wrote, we kept having experiences like this. </a:t>
            </a:r>
          </a:p>
          <a:p>
            <a:endParaRPr lang="en-US" dirty="0"/>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They handle the navigation to the page in question using the </a:t>
            </a:r>
            <a:r>
              <a:rPr lang="en-US" sz="1200" i="1" kern="1200" dirty="0" err="1">
                <a:solidFill>
                  <a:schemeClr val="tx1"/>
                </a:solidFill>
                <a:effectLst/>
                <a:latin typeface="+mn-lt"/>
                <a:ea typeface="+mn-ea"/>
                <a:cs typeface="+mn-cs"/>
              </a:rPr>
              <a:t>GoToPage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pattern I showed you</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Reusing the </a:t>
            </a:r>
            <a:r>
              <a:rPr lang="en-US" sz="1200" i="1" kern="1200" dirty="0" err="1">
                <a:solidFill>
                  <a:schemeClr val="tx1"/>
                </a:solidFill>
                <a:effectLst/>
                <a:latin typeface="+mn-lt"/>
                <a:ea typeface="+mn-ea"/>
                <a:cs typeface="+mn-cs"/>
              </a:rPr>
              <a:t>LoginPage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object gives us an easy way to specify which user context each test should use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brings us to the very first thing that you’ll need to think about when writing a UI test, which is what data needs to exist in the system in order for your test to execute, and how does that data get there?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it’s complicated. And it’s even </a:t>
            </a:r>
            <a:r>
              <a:rPr lang="en-US" sz="1200" i="1" kern="1200" dirty="0">
                <a:solidFill>
                  <a:schemeClr val="tx1"/>
                </a:solidFill>
                <a:effectLst/>
                <a:latin typeface="+mn-lt"/>
                <a:ea typeface="+mn-ea"/>
                <a:cs typeface="+mn-cs"/>
              </a:rPr>
              <a:t>more </a:t>
            </a:r>
            <a:r>
              <a:rPr lang="en-US" sz="1200" kern="1200" dirty="0">
                <a:solidFill>
                  <a:schemeClr val="tx1"/>
                </a:solidFill>
                <a:effectLst/>
                <a:latin typeface="+mn-lt"/>
                <a:ea typeface="+mn-ea"/>
                <a:cs typeface="+mn-cs"/>
              </a:rPr>
              <a:t>complicated if you have a complicated data model to begin with.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an example, the main product that my team develops is in the licensing and credentialing space. One of the things that we can do in our product is configure the workflow that an applicant goes through become a licensed practitioner in a field such as </a:t>
            </a:r>
            <a:r>
              <a:rPr lang="en-US" sz="1200" b="1" kern="1200" dirty="0">
                <a:solidFill>
                  <a:schemeClr val="tx1"/>
                </a:solidFill>
                <a:effectLst/>
                <a:latin typeface="+mn-lt"/>
                <a:ea typeface="+mn-ea"/>
                <a:cs typeface="+mn-cs"/>
              </a:rPr>
              <a:t>hair dressing, nursing, or nuclear engineering</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workflows can be very complex. Applicants need to fill out an application form that collects lots of different data, they need to pay different types of fees, other people might need to conduct background checks or review the applications in different ways, and all of this stuff needs to be configurable because it varies widely from credential to credential.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data entry forms that a user has to fill out during this process are a key feature of the system, and we decided that they needed to be covered with UI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we started writing more and more UI tests for those features we very quickly realized that test data management would be a crucial to keeping our costs under control.</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an example, pretend that we want to write a UI test for one of the data entry forms that my system can display.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Obviously, one of those forms has to exist in the database before we can write the test, so the first decision that we have to make is whether our test should render a pre-existing form that’s already been configured in the database, or whether that test should create a brand new data entry form as part of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that developers on our team have a local database that’s built up from a standard baseline that is checked into source control and already has sample data in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that database already has a data entry form created, then we can just create a constant that references the ID of that pre-existing record, and then the test is super easy to write.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data already exists so there’s no real setup to do, and we can jump right into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beginning this will be easy to do because the amount of pre-staged data will be very small.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things rarely stay simple over time. Eventually we’re going to write more tests, and some of those tests are going to need different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there’s one test that deals specifically with fees and needs to have one specific configuration,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maybe there’s another test that deals with a very specific UI layout,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yet another test that covers a specific workflow process.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programmers writing those tests will do the logical thing and they’ll create new data entry forms in the baseline database, they’ll configure them to meet the needs of their test, and then they’ll push the updated snapshot or test data script into source control, and they’ll add new IDs to our list of constants.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too frequently we’d have a bunch of green checkmarks in the test runner, and </a:t>
            </a:r>
            <a:r>
              <a:rPr lang="en-US" sz="1200" b="1" kern="1200" dirty="0">
                <a:solidFill>
                  <a:schemeClr val="tx1"/>
                </a:solidFill>
                <a:effectLst/>
                <a:latin typeface="+mn-lt"/>
                <a:ea typeface="+mn-ea"/>
                <a:cs typeface="+mn-cs"/>
              </a:rPr>
              <a:t>we’d push a new build into PROD</a:t>
            </a:r>
            <a:r>
              <a:rPr lang="en-US" sz="1200" kern="1200" dirty="0">
                <a:solidFill>
                  <a:schemeClr val="tx1"/>
                </a:solidFill>
                <a:effectLst/>
                <a:latin typeface="+mn-lt"/>
                <a:ea typeface="+mn-ea"/>
                <a:cs typeface="+mn-cs"/>
              </a:rPr>
              <a:t>, and then a user would go and do something fairly simple and they’d hit some sort of problem in the UI layer that none of those tests was able to detect.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Unit tests tell us things like “</a:t>
            </a:r>
            <a:r>
              <a:rPr lang="en-US" sz="1200" i="1" kern="1200" dirty="0">
                <a:solidFill>
                  <a:schemeClr val="tx1"/>
                </a:solidFill>
                <a:effectLst/>
                <a:latin typeface="+mn-lt"/>
                <a:ea typeface="+mn-ea"/>
                <a:cs typeface="+mn-cs"/>
              </a:rPr>
              <a:t>if </a:t>
            </a:r>
            <a:r>
              <a:rPr lang="en-US" sz="1200" kern="1200" dirty="0">
                <a:solidFill>
                  <a:schemeClr val="tx1"/>
                </a:solidFill>
                <a:effectLst/>
                <a:latin typeface="+mn-lt"/>
                <a:ea typeface="+mn-ea"/>
                <a:cs typeface="+mn-cs"/>
              </a:rPr>
              <a:t>the electrical system is working,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the lights will turn on when you press this switch”. That’s great to know when testing the switch but doesn’t really tell us that the boat will float when placed in the water.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Integration tests tell us things like “the engine correctly causes the propeller to spin at the desired speed”. Again, that’s really helpful when designing the propeller system, but again it doesn’t tell us whether or not the boat is going to actually float.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Eventually, we realized that unit and integration tests alone are insufficient to support frequent releases of a large or complex app. </a:t>
            </a:r>
            <a:r>
              <a:rPr lang="en-US" sz="1200" b="1" kern="1200" dirty="0">
                <a:solidFill>
                  <a:schemeClr val="tx1"/>
                </a:solidFill>
                <a:effectLst/>
                <a:latin typeface="+mn-lt"/>
                <a:ea typeface="+mn-ea"/>
                <a:cs typeface="+mn-cs"/>
              </a:rPr>
              <a:t>If we want to maintain a stable velocity</a:t>
            </a:r>
            <a:r>
              <a:rPr lang="en-US" sz="1200" kern="1200" dirty="0">
                <a:solidFill>
                  <a:schemeClr val="tx1"/>
                </a:solidFill>
                <a:effectLst/>
                <a:latin typeface="+mn-lt"/>
                <a:ea typeface="+mn-ea"/>
                <a:cs typeface="+mn-cs"/>
              </a:rPr>
              <a:t> over time, and if we want to avoid putting our users through experiences like this, then UI tests are a necessary evil.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your application is complex enough, and the number of possible permutations of this data is large, then it won’t take long before this gets out of hand.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we have a long list of IDs like this and a new developer joins the team and needs to write a test. This new developer has a very slim chance of identifying if any of these pre-built things meets her needs. She’ll also do the logical thing and create yet another pre-built record, and over time we’ll start to see more and more duplicates in that baseline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I made up these specific scenarios for this example, but the need to highly specify the data context for a test is quite common in a complex system, and the more “pre-existing special cases” that you create, the harder it’s going to be to maintain that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approach would be to maintain a smaller set of pre-existing special cases, and then have each test modify one of those pre-existing things to match the test-specific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does reduce the number of permutations of pre-built data, but it’s a really bad idea in practice. Each test is now making permanent changes to shared global data, and that’s bad. You might get different results if you run the tests in different sequences, and it’s really hard to manage these tests because you never really know exactly what state the test data will be in when the test runs.</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those reasons, I am a diehard believer that each test should create its own test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should make the fewest possible assumptions about the state of the database, and it should be precise and explicit about which properties of that data its creating are relevant to the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probably the one principle that is most responsible for the successes my team has had with our automated tests. I think that this is crucial to managing a large and complex test suite over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9041896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Here’s an example of what that might look like: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We’ll need to create the data entry form</a:t>
            </a:r>
            <a:r>
              <a:rPr lang="en-US" sz="1200" kern="1200" baseline="0" dirty="0">
                <a:solidFill>
                  <a:schemeClr val="tx1"/>
                </a:solidFill>
                <a:effectLst/>
                <a:latin typeface="+mn-lt"/>
                <a:ea typeface="+mn-ea"/>
                <a:cs typeface="+mn-cs"/>
              </a:rPr>
              <a:t> in memory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6515920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we’ll need to customize it to match the requirements of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9793121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and then we’ll need to save it to the database so that the UI test can access it.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good news is that this test is now totally independent of the others, but there's</a:t>
            </a:r>
            <a:r>
              <a:rPr lang="en-US" sz="1200" kern="1200" baseline="0" dirty="0">
                <a:solidFill>
                  <a:schemeClr val="tx1"/>
                </a:solidFill>
                <a:effectLst/>
                <a:latin typeface="+mn-lt"/>
                <a:ea typeface="+mn-ea"/>
                <a:cs typeface="+mn-cs"/>
              </a:rPr>
              <a:t> still a problem here.</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369807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I were to make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2595858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Member requires some Address data, and each of those things may have their own dependencies.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the time that we’ve satisfied all of the constructors we’ve had to specify a ton of data that is totally irrelevant to the outcome of our test. </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42090713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679087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because only UI tests </a:t>
            </a:r>
            <a:r>
              <a:rPr lang="en-US" sz="1200" b="1" kern="1200" dirty="0">
                <a:solidFill>
                  <a:schemeClr val="tx1"/>
                </a:solidFill>
                <a:effectLst/>
                <a:latin typeface="+mn-lt"/>
                <a:ea typeface="+mn-ea"/>
                <a:cs typeface="+mn-cs"/>
              </a:rPr>
              <a:t>give us the confidence</a:t>
            </a:r>
            <a:r>
              <a:rPr lang="en-US" sz="1200" kern="1200" dirty="0">
                <a:solidFill>
                  <a:schemeClr val="tx1"/>
                </a:solidFill>
                <a:effectLst/>
                <a:latin typeface="+mn-lt"/>
                <a:ea typeface="+mn-ea"/>
                <a:cs typeface="+mn-cs"/>
              </a:rPr>
              <a:t> that our code will work correctly when a user hits the site in a browser. Only UI tests give us that reliable confidence that the boat will in fact float.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we </a:t>
            </a:r>
            <a:r>
              <a:rPr lang="en-US" sz="1200" b="1" kern="1200" dirty="0">
                <a:solidFill>
                  <a:schemeClr val="tx1"/>
                </a:solidFill>
                <a:effectLst/>
                <a:latin typeface="+mn-lt"/>
                <a:ea typeface="+mn-ea"/>
                <a:cs typeface="+mn-cs"/>
              </a:rPr>
              <a:t>need that confidence to go live</a:t>
            </a:r>
            <a:r>
              <a:rPr lang="en-US" sz="1200" kern="1200" dirty="0">
                <a:solidFill>
                  <a:schemeClr val="tx1"/>
                </a:solidFill>
                <a:effectLst/>
                <a:latin typeface="+mn-lt"/>
                <a:ea typeface="+mn-ea"/>
                <a:cs typeface="+mn-cs"/>
              </a:rPr>
              <a:t>. There are only so many times that your users will sit patiently in those deck chairs while your ship sinks into the freezing ocean before they start travelling on a different company’s ship.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our case, we estimate that a manual regression test of the entire application would take </a:t>
            </a:r>
            <a:r>
              <a:rPr lang="en-US" sz="1200" b="1" kern="1200" dirty="0">
                <a:solidFill>
                  <a:schemeClr val="tx1"/>
                </a:solidFill>
                <a:effectLst/>
                <a:latin typeface="+mn-lt"/>
                <a:ea typeface="+mn-ea"/>
                <a:cs typeface="+mn-cs"/>
              </a:rPr>
              <a:t>at least 8 man-days</a:t>
            </a:r>
            <a:r>
              <a:rPr lang="en-US" sz="1200" kern="1200" dirty="0">
                <a:solidFill>
                  <a:schemeClr val="tx1"/>
                </a:solidFill>
                <a:effectLst/>
                <a:latin typeface="+mn-lt"/>
                <a:ea typeface="+mn-ea"/>
                <a:cs typeface="+mn-cs"/>
              </a:rPr>
              <a:t> of extremely boring, repetitive, non-life-affirming work for our QA people. That’s 8 days that we’d need to pause or slow down our development effort so that QA could focus on something they don’t want to do and doesn’t add any new value to the bottom line.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Automating the UI tests doesn’t mean we don’t need QA at all, it just means that they can focus their energy on exploratory testing, really thinking about edge cases in the business rules, etc. Automated UI tests help us release faster and make everyone a happier camper.</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a:t>
            </a:r>
            <a:r>
              <a:rPr lang="en-US" sz="1200" kern="1200" baseline="0" dirty="0">
                <a:solidFill>
                  <a:schemeClr val="tx1"/>
                </a:solidFill>
                <a:effectLst/>
                <a:latin typeface="+mn-lt"/>
                <a:ea typeface="+mn-ea"/>
                <a:cs typeface="+mn-cs"/>
              </a:rPr>
              <a:t> if the database assigns any IDs, we'll need to update the in-memory objects accordingly.</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22125834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obviously, it can be hard to create test-specific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it easier, we’ve created a library of data creation helpers that make it much simpler to construct test data. This is what they look like: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that impact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 and representing a valid business configuration.</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5593029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If we’re writing a 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UI test, we’ll call a second helper method, Save(), to persist those in-memory objects to the database.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Save() method is what ensures that things are saved in the correct sequence to satisfy all of the foreign keys, and that all of the in-memory objects get updated to reflect any primary key values that are assigned by the database.</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call these objects “Test Helpers” and 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r>
              <a:rPr lang="en-US" sz="1200" kern="1200" dirty="0">
                <a:solidFill>
                  <a:schemeClr val="tx1"/>
                </a:solidFill>
                <a:effectLst/>
                <a:latin typeface="+mn-lt"/>
                <a:ea typeface="+mn-ea"/>
                <a:cs typeface="+mn-cs"/>
              </a:rPr>
              <a:t>Sometimes the best default value for Property B depends on the value of Property A. A generic, off-the-shelf library doesn’t always make it easy to implement details like that.</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42041370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 could go on and on about this stuff, and I actually have a 60 minute talk on just this data helper pattern that we use. For today though, the key points are:</a:t>
            </a:r>
          </a:p>
          <a:p>
            <a:pPr lvl="0"/>
            <a:r>
              <a:rPr lang="en-US" sz="1200" kern="1200" dirty="0">
                <a:solidFill>
                  <a:schemeClr val="tx1"/>
                </a:solidFill>
                <a:effectLst/>
                <a:latin typeface="+mn-lt"/>
                <a:ea typeface="+mn-ea"/>
                <a:cs typeface="+mn-cs"/>
              </a:rPr>
              <a:t>- Don’t new up test data by hand; wrap it in some API </a:t>
            </a:r>
          </a:p>
          <a:p>
            <a:pPr marL="171450" lvl="0" indent="-171450">
              <a:buFontTx/>
              <a:buChar char="-"/>
            </a:pPr>
            <a:r>
              <a:rPr lang="en-US" sz="1200" kern="1200" dirty="0">
                <a:solidFill>
                  <a:schemeClr val="tx1"/>
                </a:solidFill>
                <a:effectLst/>
                <a:latin typeface="+mn-lt"/>
                <a:ea typeface="+mn-ea"/>
                <a:cs typeface="+mn-cs"/>
              </a:rPr>
              <a:t>When you create test data, only specify values that actually impact the test. Let helpers provide default values for everything else.</a:t>
            </a:r>
          </a:p>
          <a:p>
            <a:pPr marL="171450" lvl="0" indent="-171450">
              <a:buFontTx/>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image here is from a blog post by Steven Hicks and he uses the concept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to describe this last point.</a:t>
            </a:r>
          </a:p>
          <a:p>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is a principle in dramatic writing that says that all elements in a story must be relevant in some way. One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quotes boils down to “if in the first act you have hung a pistol on the wall, then in the following act it should be fired”. It means that if you show something to the audience, it should be relevant to the story.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testing, if you specify a value when creating test data, that value should impact the test. If it does not, then it’s distracting and confusing. This is really, really important and helps keep your tests short, clean, and readable.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15718697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your two options when it comes to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existing data may seem easy at first, but managing that data set as it grows is really hard. This is also a bad approach when your tests need to modify or delete data </a:t>
            </a:r>
            <a:r>
              <a:rPr lang="en-US" sz="1200" kern="1200" dirty="0" err="1">
                <a:solidFill>
                  <a:schemeClr val="tx1"/>
                </a:solidFill>
                <a:effectLst/>
                <a:latin typeface="+mn-lt"/>
                <a:ea typeface="+mn-ea"/>
                <a:cs typeface="+mn-cs"/>
              </a:rPr>
              <a:t>becase</a:t>
            </a:r>
            <a:r>
              <a:rPr lang="en-US" sz="1200" kern="1200" dirty="0">
                <a:solidFill>
                  <a:schemeClr val="tx1"/>
                </a:solidFill>
                <a:effectLst/>
                <a:latin typeface="+mn-lt"/>
                <a:ea typeface="+mn-ea"/>
                <a:cs typeface="+mn-cs"/>
              </a:rPr>
              <a:t> one test might modify the data that another test depends on. </a:t>
            </a:r>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a:t>
            </a:r>
          </a:p>
          <a:p>
            <a:pPr marL="171450" indent="-171450">
              <a:buFontTx/>
              <a:buChar char="-"/>
            </a:pPr>
            <a:r>
              <a:rPr lang="en-US" sz="1200" kern="1200" dirty="0">
                <a:solidFill>
                  <a:schemeClr val="tx1"/>
                </a:solidFill>
                <a:effectLst/>
                <a:latin typeface="+mn-lt"/>
                <a:ea typeface="+mn-ea"/>
                <a:cs typeface="+mn-cs"/>
              </a:rPr>
              <a:t>Tests easier to read and understand w/out global data</a:t>
            </a:r>
          </a:p>
          <a:p>
            <a:pPr marL="171450" indent="-171450">
              <a:buFontTx/>
              <a:buChar char="-"/>
            </a:pPr>
            <a:r>
              <a:rPr lang="en-US" sz="1200" kern="1200" dirty="0">
                <a:solidFill>
                  <a:schemeClr val="tx1"/>
                </a:solidFill>
                <a:effectLst/>
                <a:latin typeface="+mn-lt"/>
                <a:ea typeface="+mn-ea"/>
                <a:cs typeface="+mn-cs"/>
              </a:rPr>
              <a:t>Good library</a:t>
            </a:r>
            <a:r>
              <a:rPr lang="en-US" sz="1200" kern="1200" baseline="0" dirty="0">
                <a:solidFill>
                  <a:schemeClr val="tx1"/>
                </a:solidFill>
                <a:effectLst/>
                <a:latin typeface="+mn-lt"/>
                <a:ea typeface="+mn-ea"/>
                <a:cs typeface="+mn-cs"/>
              </a:rPr>
              <a:t> of data creation helpers makes it easy to do</a:t>
            </a:r>
          </a:p>
          <a:p>
            <a:pPr marL="171450" indent="-171450">
              <a:buFontTx/>
              <a:buChar char="-"/>
            </a:pPr>
            <a:r>
              <a:rPr lang="en-US" sz="1200" kern="1200" baseline="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eardown methods or drop/create scripts to restore your database to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been doing it this for years and it’s one of the best decisions we made on this project. The Test Helpers and automation scripts weren’t free and take some effort to maintain, but they are absolutely worth it. I don’t think any specific pattern that we follow contributes more to our success than this.</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pre-existing data is one anti-pattern that will make your UI tests not fun to write.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Another anti-pattern is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easy thing to do is just insert that test between the Edit and Delete case, so it can use the same widget you already created. And since developers are lazy, this is what most developers will do in this case.</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Unfortunately, there’s a difference between </a:t>
            </a:r>
            <a:r>
              <a:rPr lang="en-US" sz="1200" i="1" kern="1200" dirty="0">
                <a:solidFill>
                  <a:schemeClr val="tx1"/>
                </a:solidFill>
                <a:effectLst/>
                <a:latin typeface="+mn-lt"/>
                <a:ea typeface="+mn-ea"/>
                <a:cs typeface="+mn-cs"/>
              </a:rPr>
              <a:t>knowing the path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walking the path</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first attempts at UI testing were painful. We made lots of mistakes, we wrote lots of bad tests, and we spent lots of time struggling to keep them green.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we kept at it. We kept looking for better patterns and different ways of doing things, and over time our UI tests got better.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late last year, one of the new developers on my team said something that inspired me to write this talk.</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Later on, because software evolves, you add a new property to Widgets called “Widget Type”, and this property has some major impact on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that Widgets default to “Type 1”, so your initial test is now creating a Type 1 widget and your “use widget” test is now using a Type 1 widget.</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it’s also important that you test a Type 2 widget, so you clone the “use widget” test, write a little SQL in the test setup that updates it to be a Type 2 widget, and now you have two different tests that cover both widget types.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40449617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28072639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38284554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31835299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this point I’ve shown you 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organize our tests and how we use the Test Helper pattern to manage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last part of this session I want to talk about writing more resilient UI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UI tests, people tried to write the test code without making any changes to the UI code. When the HTML was complex, and the test needed to be very specific about what is was referencing, we ended up with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references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that is the direct child of the first span that is the direct child of a td that is the direct child of a table row with a specific class.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every test that uses this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avoid things like this, we encourage developers to modify the UI code to make it easier to test.</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way of doing that is to create specific IDs, classes, and data attributes that are used ONLY for UI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do this, include a “selenium” prefix which indicates that these IDs, classes, and data elements are not to be used for styling or any functional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This prefix means these things are ONLY to be used by the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encourage that separation because it makes it far less likely that a designer is going to inadvertently break your tests when they update the styles, or that another programmer will break your tests when they refactor the client-side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The selenium prefix is a very clear indicator that these things matter to the test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Every once in awhile you may run into some scenario that makes it hard to use test-specific markers. In that case, if you can’t bind your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directly to a selenium-specific marker, you should pick a locator that is going to be the most resilient to change.</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do this, you can use this concept called the Locator Tree of Life.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 tree of life is basically a way of thinking about locators that encourages you to write more maintainable code. The idea is that fruit at the bottom of the tree is tasty and healthy, but as you move higher and higher the fruit becomes bitter and you should look for alternatives or eat it very sparingly.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locators at the bottom, such as ID, </a:t>
            </a:r>
            <a:r>
              <a:rPr lang="en-US" sz="1200" kern="1200" dirty="0" err="1">
                <a:solidFill>
                  <a:schemeClr val="tx1"/>
                </a:solidFill>
                <a:effectLst/>
                <a:latin typeface="+mn-lt"/>
                <a:ea typeface="+mn-ea"/>
                <a:cs typeface="+mn-cs"/>
              </a:rPr>
              <a:t>classname</a:t>
            </a:r>
            <a:r>
              <a:rPr lang="en-US" sz="1200" kern="1200" dirty="0">
                <a:solidFill>
                  <a:schemeClr val="tx1"/>
                </a:solidFill>
                <a:effectLst/>
                <a:latin typeface="+mn-lt"/>
                <a:ea typeface="+mn-ea"/>
                <a:cs typeface="+mn-cs"/>
              </a:rPr>
              <a:t>, and data attribute locators, tend to be easier to use and more resilient to change.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let’s say I have this piece of HTML with an ID and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that references that ID. If a developer wants to make changes to this code, and they do a text search for this ID, they will easily locate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be able to make the corresponding changes to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866400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were talking about our UI testing patterns and he said “when I first started writing UI tests, I hated them. Now, I kind of like them. They’re fun”.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quote is the reason I’m up here today. It told me that, even though we still struggle with many aspects of our UI tests, and there are lots of imperfections in our approach, we’ve solved enough of the pain points that new programmers joining our team enjoy learning how we do things and no longer look for excuses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these types of tests.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Things get more difficult when we’re working with locators higher up the tree. Here’s another piece of HTML and a path-based locator.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Nothing about this HTML fragment suggests that adding a &lt;div&gt; tag to the table cell is going to break anything, and there’s no text search that a developer can run that’s going to help them figure it out.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lack of an obvious, explicit link between the HTML structure and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what makes this sort of locator extremely brittle.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7814913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general rule, we avoid locators based on paths, element text, index or position within a group, and all of the other complex stuff that CSS makes possible.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combine these low-hanging fruit with test-specific names using that “selenium” prefix, you’ll have tests that are very resilient in the face of changes to the HTML.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2821955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the concept of a test harness for your UI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execute that code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ASPNET MVC you can wrap an HTML Helper around it (example)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You can turn it into a jQuery plugin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each component that invokes it in isolation from the business logic.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a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if you find yourself testing what feels like “business logic” via the UI, look for ways to refactor the code so that you can unit test that logic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create an application-centric API for your tests to consume.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encapsulating the DOM locators and page functionality within these objects you can isolate your test logic from the HTML implementation and make your tests much easier to maintain.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each test should create its own test data, rather than relying on pre-existing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might seem a little painful at first, but it gets a lot easier if you create a library of data creation helpers that you can use for ALL of your tests, unit, integration, and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when you use those helpers to write your tests, make sure that you only have to explicitly specify the values that actually impact the test outcome. Your helpers should create logical defaults for everything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it! Here are those 3 takeaways for your screen </a:t>
            </a:r>
            <a:r>
              <a:rPr lang="en-US" sz="1200" kern="1200" dirty="0" err="1">
                <a:solidFill>
                  <a:schemeClr val="tx1"/>
                </a:solidFill>
                <a:effectLst/>
                <a:latin typeface="+mn-lt"/>
                <a:ea typeface="+mn-ea"/>
                <a:cs typeface="+mn-cs"/>
              </a:rPr>
              <a:t>shotting</a:t>
            </a:r>
            <a:r>
              <a:rPr lang="en-US" sz="1200" kern="1200" dirty="0">
                <a:solidFill>
                  <a:schemeClr val="tx1"/>
                </a:solidFill>
                <a:effectLst/>
                <a:latin typeface="+mn-lt"/>
                <a:ea typeface="+mn-ea"/>
                <a:cs typeface="+mn-cs"/>
              </a:rPr>
              <a:t> pleasure, plus the best ways to get ahold of me if you have questions, comments, stock tips, etc.</a:t>
            </a:r>
          </a:p>
          <a:p>
            <a:r>
              <a:rPr lang="en-US" sz="1200" b="1" kern="1200" dirty="0">
                <a:solidFill>
                  <a:schemeClr val="tx1"/>
                </a:solidFill>
                <a:effectLst/>
                <a:latin typeface="+mn-lt"/>
                <a:ea typeface="+mn-ea"/>
                <a:cs typeface="+mn-cs"/>
              </a:rPr>
              <a:t>Thank you for your time, and have fun testing!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344367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7/10/2018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7/10/2018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7/10/2018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7/10/2018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7/10/2018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7/10/2018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7/10/2018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 Type="http://schemas.openxmlformats.org/officeDocument/2006/relationships/notesSlide" Target="../notesSlides/notesSlide1.xml"/><Relationship Id="rId16" Type="http://schemas.openxmlformats.org/officeDocument/2006/relationships/image" Target="../media/image7.emf"/><Relationship Id="rId20" Type="http://schemas.openxmlformats.org/officeDocument/2006/relationships/image" Target="../media/image9.emf"/><Relationship Id="rId29" Type="http://schemas.openxmlformats.org/officeDocument/2006/relationships/customXml" Target="../ink/ink14.xml"/><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s>
</file>

<file path=ppt/slides/_rels/slide1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customXml" Target="../ink/ink80.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93.xml"/><Relationship Id="rId3" Type="http://schemas.openxmlformats.org/officeDocument/2006/relationships/customXml" Target="../ink/ink75.xml"/><Relationship Id="rId21" Type="http://schemas.openxmlformats.org/officeDocument/2006/relationships/customXml" Target="../ink/ink84.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77.xml"/><Relationship Id="rId12" Type="http://schemas.openxmlformats.org/officeDocument/2006/relationships/image" Target="../media/image61.emf"/><Relationship Id="rId17" Type="http://schemas.openxmlformats.org/officeDocument/2006/relationships/customXml" Target="../ink/ink82.xml"/><Relationship Id="rId25" Type="http://schemas.openxmlformats.org/officeDocument/2006/relationships/customXml" Target="../ink/ink86.xml"/><Relationship Id="rId33" Type="http://schemas.openxmlformats.org/officeDocument/2006/relationships/customXml" Target="../ink/ink90.xml"/><Relationship Id="rId38" Type="http://schemas.openxmlformats.org/officeDocument/2006/relationships/image" Target="../media/image74.emf"/><Relationship Id="rId2" Type="http://schemas.openxmlformats.org/officeDocument/2006/relationships/notesSlide" Target="../notesSlides/notesSlide14.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88.xml"/><Relationship Id="rId41" Type="http://schemas.openxmlformats.org/officeDocument/2006/relationships/customXml" Target="../ink/ink94.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79.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92.xml"/><Relationship Id="rId40" Type="http://schemas.openxmlformats.org/officeDocument/2006/relationships/image" Target="../media/image75.emf"/><Relationship Id="rId5" Type="http://schemas.openxmlformats.org/officeDocument/2006/relationships/customXml" Target="../ink/ink76.xml"/><Relationship Id="rId15" Type="http://schemas.openxmlformats.org/officeDocument/2006/relationships/customXml" Target="../ink/ink81.xml"/><Relationship Id="rId23" Type="http://schemas.openxmlformats.org/officeDocument/2006/relationships/customXml" Target="../ink/ink85.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83.xml"/><Relationship Id="rId31" Type="http://schemas.openxmlformats.org/officeDocument/2006/relationships/customXml" Target="../ink/ink89.xml"/><Relationship Id="rId4" Type="http://schemas.openxmlformats.org/officeDocument/2006/relationships/image" Target="../media/image57.emf"/><Relationship Id="rId9" Type="http://schemas.openxmlformats.org/officeDocument/2006/relationships/customXml" Target="../ink/ink78.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87.xml"/><Relationship Id="rId30" Type="http://schemas.openxmlformats.org/officeDocument/2006/relationships/image" Target="../media/image70.emf"/><Relationship Id="rId35" Type="http://schemas.openxmlformats.org/officeDocument/2006/relationships/customXml" Target="../ink/ink91.xml"/></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openxmlformats.org/officeDocument/2006/relationships/customXml" Target="../ink/ink97.xml"/><Relationship Id="rId13" Type="http://schemas.openxmlformats.org/officeDocument/2006/relationships/image" Target="../media/image331.emf"/><Relationship Id="rId18" Type="http://schemas.openxmlformats.org/officeDocument/2006/relationships/customXml" Target="../ink/ink102.xml"/><Relationship Id="rId26" Type="http://schemas.openxmlformats.org/officeDocument/2006/relationships/customXml" Target="../ink/ink106.xml"/><Relationship Id="rId3" Type="http://schemas.openxmlformats.org/officeDocument/2006/relationships/image" Target="../media/image69.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99.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6.xml"/><Relationship Id="rId16" Type="http://schemas.openxmlformats.org/officeDocument/2006/relationships/customXml" Target="../ink/ink101.xml"/><Relationship Id="rId20" Type="http://schemas.openxmlformats.org/officeDocument/2006/relationships/customXml" Target="../ink/ink103.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96.xml"/><Relationship Id="rId11" Type="http://schemas.openxmlformats.org/officeDocument/2006/relationships/image" Target="../media/image321.emf"/><Relationship Id="rId24" Type="http://schemas.openxmlformats.org/officeDocument/2006/relationships/customXml" Target="../ink/ink105.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107.xml"/><Relationship Id="rId10" Type="http://schemas.openxmlformats.org/officeDocument/2006/relationships/customXml" Target="../ink/ink98.xml"/><Relationship Id="rId19" Type="http://schemas.openxmlformats.org/officeDocument/2006/relationships/image" Target="../media/image361.emf"/><Relationship Id="rId4" Type="http://schemas.openxmlformats.org/officeDocument/2006/relationships/customXml" Target="../ink/ink95.xml"/><Relationship Id="rId9" Type="http://schemas.openxmlformats.org/officeDocument/2006/relationships/image" Target="../media/image311.emf"/><Relationship Id="rId14" Type="http://schemas.openxmlformats.org/officeDocument/2006/relationships/customXml" Target="../ink/ink100.xml"/><Relationship Id="rId22" Type="http://schemas.openxmlformats.org/officeDocument/2006/relationships/customXml" Target="../ink/ink104.xml"/><Relationship Id="rId27" Type="http://schemas.openxmlformats.org/officeDocument/2006/relationships/image" Target="../media/image401.emf"/></Relationships>
</file>

<file path=ppt/slides/_rels/slide17.xml.rels><?xml version="1.0" encoding="UTF-8" standalone="yes"?>
<Relationships xmlns="http://schemas.openxmlformats.org/package/2006/relationships"><Relationship Id="rId8" Type="http://schemas.openxmlformats.org/officeDocument/2006/relationships/customXml" Target="../ink/ink110.xml"/><Relationship Id="rId13" Type="http://schemas.openxmlformats.org/officeDocument/2006/relationships/image" Target="../media/image77.emf"/><Relationship Id="rId18" Type="http://schemas.openxmlformats.org/officeDocument/2006/relationships/customXml" Target="../ink/ink115.xml"/><Relationship Id="rId26" Type="http://schemas.openxmlformats.org/officeDocument/2006/relationships/customXml" Target="../ink/ink119.xml"/><Relationship Id="rId39" Type="http://schemas.openxmlformats.org/officeDocument/2006/relationships/image" Target="../media/image90.emf"/><Relationship Id="rId3" Type="http://schemas.openxmlformats.org/officeDocument/2006/relationships/image" Target="../media/image70.png"/><Relationship Id="rId21" Type="http://schemas.openxmlformats.org/officeDocument/2006/relationships/image" Target="../media/image81.emf"/><Relationship Id="rId34" Type="http://schemas.openxmlformats.org/officeDocument/2006/relationships/customXml" Target="../ink/ink123.xml"/><Relationship Id="rId7" Type="http://schemas.openxmlformats.org/officeDocument/2006/relationships/image" Target="../media/image24.emf"/><Relationship Id="rId12" Type="http://schemas.openxmlformats.org/officeDocument/2006/relationships/customXml" Target="../ink/ink112.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25.xml"/><Relationship Id="rId2" Type="http://schemas.openxmlformats.org/officeDocument/2006/relationships/notesSlide" Target="../notesSlides/notesSlide17.xml"/><Relationship Id="rId16" Type="http://schemas.openxmlformats.org/officeDocument/2006/relationships/customXml" Target="../ink/ink114.xml"/><Relationship Id="rId20" Type="http://schemas.openxmlformats.org/officeDocument/2006/relationships/customXml" Target="../ink/ink116.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09.xml"/><Relationship Id="rId11" Type="http://schemas.openxmlformats.org/officeDocument/2006/relationships/image" Target="../media/image56.emf"/><Relationship Id="rId24" Type="http://schemas.openxmlformats.org/officeDocument/2006/relationships/customXml" Target="../ink/ink118.xml"/><Relationship Id="rId32" Type="http://schemas.openxmlformats.org/officeDocument/2006/relationships/customXml" Target="../ink/ink122.xml"/><Relationship Id="rId37" Type="http://schemas.openxmlformats.org/officeDocument/2006/relationships/image" Target="../media/image89.emf"/><Relationship Id="rId40" Type="http://schemas.openxmlformats.org/officeDocument/2006/relationships/customXml" Target="../ink/ink126.xml"/><Relationship Id="rId5" Type="http://schemas.openxmlformats.org/officeDocument/2006/relationships/image" Target="../media/image231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20.xml"/><Relationship Id="rId36" Type="http://schemas.openxmlformats.org/officeDocument/2006/relationships/customXml" Target="../ink/ink124.xml"/><Relationship Id="rId10" Type="http://schemas.openxmlformats.org/officeDocument/2006/relationships/customXml" Target="../ink/ink111.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08.xml"/><Relationship Id="rId9" Type="http://schemas.openxmlformats.org/officeDocument/2006/relationships/image" Target="../media/image55.emf"/><Relationship Id="rId14" Type="http://schemas.openxmlformats.org/officeDocument/2006/relationships/customXml" Target="../ink/ink113.xml"/><Relationship Id="rId22" Type="http://schemas.openxmlformats.org/officeDocument/2006/relationships/customXml" Target="../ink/ink117.xml"/><Relationship Id="rId27" Type="http://schemas.openxmlformats.org/officeDocument/2006/relationships/image" Target="../media/image84.emf"/><Relationship Id="rId30" Type="http://schemas.openxmlformats.org/officeDocument/2006/relationships/customXml" Target="../ink/ink121.xml"/><Relationship Id="rId35" Type="http://schemas.openxmlformats.org/officeDocument/2006/relationships/image" Target="../media/image88.emf"/></Relationships>
</file>

<file path=ppt/slides/_rels/slide18.xml.rels><?xml version="1.0" encoding="UTF-8" standalone="yes"?>
<Relationships xmlns="http://schemas.openxmlformats.org/package/2006/relationships"><Relationship Id="rId13" Type="http://schemas.openxmlformats.org/officeDocument/2006/relationships/image" Target="../media/image750.emf"/><Relationship Id="rId18" Type="http://schemas.openxmlformats.org/officeDocument/2006/relationships/customXml" Target="../ink/ink134.xml"/><Relationship Id="rId26" Type="http://schemas.openxmlformats.org/officeDocument/2006/relationships/customXml" Target="../ink/ink138.xml"/><Relationship Id="rId39" Type="http://schemas.openxmlformats.org/officeDocument/2006/relationships/image" Target="../media/image99.emf"/><Relationship Id="rId21" Type="http://schemas.openxmlformats.org/officeDocument/2006/relationships/image" Target="../media/image790.emf"/><Relationship Id="rId34" Type="http://schemas.openxmlformats.org/officeDocument/2006/relationships/customXml" Target="../ink/ink142.xml"/><Relationship Id="rId42" Type="http://schemas.openxmlformats.org/officeDocument/2006/relationships/customXml" Target="../ink/ink146.xml"/><Relationship Id="rId47" Type="http://schemas.openxmlformats.org/officeDocument/2006/relationships/image" Target="../media/image103.emf"/><Relationship Id="rId50" Type="http://schemas.openxmlformats.org/officeDocument/2006/relationships/customXml" Target="../ink/ink150.xml"/><Relationship Id="rId55" Type="http://schemas.openxmlformats.org/officeDocument/2006/relationships/image" Target="../media/image107.emf"/><Relationship Id="rId63" Type="http://schemas.openxmlformats.org/officeDocument/2006/relationships/image" Target="../media/image111.emf"/><Relationship Id="rId68" Type="http://schemas.openxmlformats.org/officeDocument/2006/relationships/customXml" Target="../ink/ink159.xml"/><Relationship Id="rId76" Type="http://schemas.openxmlformats.org/officeDocument/2006/relationships/customXml" Target="../ink/ink163.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8.xml"/><Relationship Id="rId16" Type="http://schemas.openxmlformats.org/officeDocument/2006/relationships/customXml" Target="../ink/ink133.xml"/><Relationship Id="rId29" Type="http://schemas.openxmlformats.org/officeDocument/2006/relationships/image" Target="../media/image94.emf"/><Relationship Id="rId11" Type="http://schemas.openxmlformats.org/officeDocument/2006/relationships/image" Target="../media/image740.emf"/><Relationship Id="rId24" Type="http://schemas.openxmlformats.org/officeDocument/2006/relationships/customXml" Target="../ink/ink137.xml"/><Relationship Id="rId32" Type="http://schemas.openxmlformats.org/officeDocument/2006/relationships/customXml" Target="../ink/ink141.xml"/><Relationship Id="rId37" Type="http://schemas.openxmlformats.org/officeDocument/2006/relationships/image" Target="../media/image98.emf"/><Relationship Id="rId40" Type="http://schemas.openxmlformats.org/officeDocument/2006/relationships/customXml" Target="../ink/ink145.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154.xml"/><Relationship Id="rId66" Type="http://schemas.openxmlformats.org/officeDocument/2006/relationships/customXml" Target="../ink/ink158.xml"/><Relationship Id="rId74" Type="http://schemas.openxmlformats.org/officeDocument/2006/relationships/customXml" Target="../ink/ink162.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0" Type="http://schemas.openxmlformats.org/officeDocument/2006/relationships/customXml" Target="../ink/ink130.xml"/><Relationship Id="rId19" Type="http://schemas.openxmlformats.org/officeDocument/2006/relationships/image" Target="../media/image780.emf"/><Relationship Id="rId31" Type="http://schemas.openxmlformats.org/officeDocument/2006/relationships/image" Target="../media/image95.emf"/><Relationship Id="rId44" Type="http://schemas.openxmlformats.org/officeDocument/2006/relationships/customXml" Target="../ink/ink147.xml"/><Relationship Id="rId52" Type="http://schemas.openxmlformats.org/officeDocument/2006/relationships/customXml" Target="../ink/ink151.xml"/><Relationship Id="rId60" Type="http://schemas.openxmlformats.org/officeDocument/2006/relationships/customXml" Target="../ink/ink155.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164.xml"/><Relationship Id="rId4" Type="http://schemas.openxmlformats.org/officeDocument/2006/relationships/customXml" Target="../ink/ink127.xml"/><Relationship Id="rId9" Type="http://schemas.openxmlformats.org/officeDocument/2006/relationships/image" Target="../media/image730.emf"/><Relationship Id="rId14" Type="http://schemas.openxmlformats.org/officeDocument/2006/relationships/customXml" Target="../ink/ink132.xml"/><Relationship Id="rId22" Type="http://schemas.openxmlformats.org/officeDocument/2006/relationships/customXml" Target="../ink/ink136.xml"/><Relationship Id="rId27" Type="http://schemas.openxmlformats.org/officeDocument/2006/relationships/image" Target="../media/image93.emf"/><Relationship Id="rId30" Type="http://schemas.openxmlformats.org/officeDocument/2006/relationships/customXml" Target="../ink/ink140.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149.xml"/><Relationship Id="rId56" Type="http://schemas.openxmlformats.org/officeDocument/2006/relationships/customXml" Target="../ink/ink153.xml"/><Relationship Id="rId64" Type="http://schemas.openxmlformats.org/officeDocument/2006/relationships/customXml" Target="../ink/ink157.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129.xml"/><Relationship Id="rId51" Type="http://schemas.openxmlformats.org/officeDocument/2006/relationships/image" Target="../media/image105.emf"/><Relationship Id="rId72" Type="http://schemas.openxmlformats.org/officeDocument/2006/relationships/customXml" Target="../ink/ink161.xml"/><Relationship Id="rId3" Type="http://schemas.openxmlformats.org/officeDocument/2006/relationships/image" Target="../media/image70.png"/><Relationship Id="rId12" Type="http://schemas.openxmlformats.org/officeDocument/2006/relationships/customXml" Target="../ink/ink131.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144.xml"/><Relationship Id="rId46" Type="http://schemas.openxmlformats.org/officeDocument/2006/relationships/customXml" Target="../ink/ink148.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135.xml"/><Relationship Id="rId41" Type="http://schemas.openxmlformats.org/officeDocument/2006/relationships/image" Target="../media/image100.emf"/><Relationship Id="rId54" Type="http://schemas.openxmlformats.org/officeDocument/2006/relationships/customXml" Target="../ink/ink152.xml"/><Relationship Id="rId62" Type="http://schemas.openxmlformats.org/officeDocument/2006/relationships/customXml" Target="../ink/ink156.xml"/><Relationship Id="rId70" Type="http://schemas.openxmlformats.org/officeDocument/2006/relationships/customXml" Target="../ink/ink160.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128.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139.xml"/><Relationship Id="rId36" Type="http://schemas.openxmlformats.org/officeDocument/2006/relationships/customXml" Target="../ink/ink143.xml"/><Relationship Id="rId49" Type="http://schemas.openxmlformats.org/officeDocument/2006/relationships/image" Target="../media/image104.emf"/><Relationship Id="rId57" Type="http://schemas.openxmlformats.org/officeDocument/2006/relationships/image" Target="../media/image108.emf"/></Relationships>
</file>

<file path=ppt/slides/_rels/slide19.xml.rels><?xml version="1.0" encoding="UTF-8" standalone="yes"?>
<Relationships xmlns="http://schemas.openxmlformats.org/package/2006/relationships"><Relationship Id="rId13" Type="http://schemas.openxmlformats.org/officeDocument/2006/relationships/customXml" Target="../ink/ink169.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182.xml"/><Relationship Id="rId3" Type="http://schemas.openxmlformats.org/officeDocument/2006/relationships/image" Target="../media/image71.png"/><Relationship Id="rId21" Type="http://schemas.openxmlformats.org/officeDocument/2006/relationships/customXml" Target="../ink/ink173.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186.xml"/><Relationship Id="rId50" Type="http://schemas.openxmlformats.org/officeDocument/2006/relationships/image" Target="../media/image950.emf"/><Relationship Id="rId7" Type="http://schemas.openxmlformats.org/officeDocument/2006/relationships/customXml" Target="../ink/ink166.xml"/><Relationship Id="rId12" Type="http://schemas.openxmlformats.org/officeDocument/2006/relationships/image" Target="../media/image560.emf"/><Relationship Id="rId17" Type="http://schemas.openxmlformats.org/officeDocument/2006/relationships/customXml" Target="../ink/ink171.xml"/><Relationship Id="rId25" Type="http://schemas.openxmlformats.org/officeDocument/2006/relationships/customXml" Target="../ink/ink175.xml"/><Relationship Id="rId33" Type="http://schemas.openxmlformats.org/officeDocument/2006/relationships/customXml" Target="../ink/ink179.xml"/><Relationship Id="rId38" Type="http://schemas.openxmlformats.org/officeDocument/2006/relationships/image" Target="../media/image890.emf"/><Relationship Id="rId46" Type="http://schemas.openxmlformats.org/officeDocument/2006/relationships/image" Target="../media/image930.emf"/><Relationship Id="rId2" Type="http://schemas.openxmlformats.org/officeDocument/2006/relationships/notesSlide" Target="../notesSlides/notesSlide19.xml"/><Relationship Id="rId16" Type="http://schemas.openxmlformats.org/officeDocument/2006/relationships/image" Target="../media/image781.emf"/><Relationship Id="rId20" Type="http://schemas.openxmlformats.org/officeDocument/2006/relationships/image" Target="../media/image801.emf"/><Relationship Id="rId29" Type="http://schemas.openxmlformats.org/officeDocument/2006/relationships/customXml" Target="../ink/ink177.xml"/><Relationship Id="rId41" Type="http://schemas.openxmlformats.org/officeDocument/2006/relationships/customXml" Target="../ink/ink183.xml"/><Relationship Id="rId1" Type="http://schemas.openxmlformats.org/officeDocument/2006/relationships/slideLayout" Target="../slideLayouts/slideLayout2.xml"/><Relationship Id="rId6" Type="http://schemas.openxmlformats.org/officeDocument/2006/relationships/image" Target="../media/image2312.emf"/><Relationship Id="rId11" Type="http://schemas.openxmlformats.org/officeDocument/2006/relationships/customXml" Target="../ink/ink168.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181.xml"/><Relationship Id="rId40" Type="http://schemas.openxmlformats.org/officeDocument/2006/relationships/image" Target="../media/image900.emf"/><Relationship Id="rId45" Type="http://schemas.openxmlformats.org/officeDocument/2006/relationships/customXml" Target="../ink/ink185.xml"/><Relationship Id="rId5" Type="http://schemas.openxmlformats.org/officeDocument/2006/relationships/customXml" Target="../ink/ink165.xml"/><Relationship Id="rId15" Type="http://schemas.openxmlformats.org/officeDocument/2006/relationships/customXml" Target="../ink/ink170.xml"/><Relationship Id="rId23" Type="http://schemas.openxmlformats.org/officeDocument/2006/relationships/customXml" Target="../ink/ink174.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187.xml"/><Relationship Id="rId10" Type="http://schemas.openxmlformats.org/officeDocument/2006/relationships/image" Target="../media/image550.emf"/><Relationship Id="rId19" Type="http://schemas.openxmlformats.org/officeDocument/2006/relationships/customXml" Target="../ink/ink172.xml"/><Relationship Id="rId31" Type="http://schemas.openxmlformats.org/officeDocument/2006/relationships/customXml" Target="../ink/ink178.xml"/><Relationship Id="rId44" Type="http://schemas.openxmlformats.org/officeDocument/2006/relationships/image" Target="../media/image920.emf"/><Relationship Id="rId4" Type="http://schemas.openxmlformats.org/officeDocument/2006/relationships/image" Target="../media/image72.png"/><Relationship Id="rId9" Type="http://schemas.openxmlformats.org/officeDocument/2006/relationships/customXml" Target="../ink/ink167.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176.xml"/><Relationship Id="rId30" Type="http://schemas.openxmlformats.org/officeDocument/2006/relationships/image" Target="../media/image850.emf"/><Relationship Id="rId35" Type="http://schemas.openxmlformats.org/officeDocument/2006/relationships/customXml" Target="../ink/ink180.xml"/><Relationship Id="rId43" Type="http://schemas.openxmlformats.org/officeDocument/2006/relationships/customXml" Target="../ink/ink184.xml"/><Relationship Id="rId48" Type="http://schemas.openxmlformats.org/officeDocument/2006/relationships/image" Target="../media/image940.emf"/><Relationship Id="rId8" Type="http://schemas.openxmlformats.org/officeDocument/2006/relationships/image" Target="../media/image2412.emf"/></Relationships>
</file>

<file path=ppt/slides/_rels/slide2.xml.rels><?xml version="1.0" encoding="UTF-8" standalone="yes"?>
<Relationships xmlns="http://schemas.openxmlformats.org/package/2006/relationships"><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9" Type="http://schemas.openxmlformats.org/officeDocument/2006/relationships/image" Target="../media/image50.jpeg"/><Relationship Id="rId3" Type="http://schemas.openxmlformats.org/officeDocument/2006/relationships/image" Target="../media/image1.png"/><Relationship Id="rId21" Type="http://schemas.openxmlformats.org/officeDocument/2006/relationships/image" Target="../media/image32.png"/><Relationship Id="rId34" Type="http://schemas.openxmlformats.org/officeDocument/2006/relationships/image" Target="../media/image45.png"/><Relationship Id="rId42" Type="http://schemas.openxmlformats.org/officeDocument/2006/relationships/image" Target="../media/image53.png"/><Relationship Id="rId47" Type="http://schemas.openxmlformats.org/officeDocument/2006/relationships/image" Target="../media/image58.png"/><Relationship Id="rId50" Type="http://schemas.openxmlformats.org/officeDocument/2006/relationships/image" Target="../media/image61.png"/><Relationship Id="rId7" Type="http://schemas.openxmlformats.org/officeDocument/2006/relationships/image" Target="../media/image5.png"/><Relationship Id="rId12" Type="http://schemas.openxmlformats.org/officeDocument/2006/relationships/image" Target="../media/image23.emf"/><Relationship Id="rId17" Type="http://schemas.openxmlformats.org/officeDocument/2006/relationships/image" Target="../media/image28.emf"/><Relationship Id="rId25" Type="http://schemas.openxmlformats.org/officeDocument/2006/relationships/image" Target="../media/image36.png"/><Relationship Id="rId33" Type="http://schemas.openxmlformats.org/officeDocument/2006/relationships/image" Target="../media/image44.png"/><Relationship Id="rId38" Type="http://schemas.openxmlformats.org/officeDocument/2006/relationships/image" Target="../media/image49.png"/><Relationship Id="rId46" Type="http://schemas.openxmlformats.org/officeDocument/2006/relationships/image" Target="../media/image57.png"/><Relationship Id="rId2" Type="http://schemas.openxmlformats.org/officeDocument/2006/relationships/notesSlide" Target="../notesSlides/notesSlide2.xml"/><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png"/><Relationship Id="rId41"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35.png"/><Relationship Id="rId32" Type="http://schemas.openxmlformats.org/officeDocument/2006/relationships/image" Target="../media/image43.png"/><Relationship Id="rId37" Type="http://schemas.openxmlformats.org/officeDocument/2006/relationships/image" Target="../media/image48.png"/><Relationship Id="rId40" Type="http://schemas.openxmlformats.org/officeDocument/2006/relationships/image" Target="../media/image51.png"/><Relationship Id="rId45" Type="http://schemas.openxmlformats.org/officeDocument/2006/relationships/image" Target="../media/image56.png"/><Relationship Id="rId5" Type="http://schemas.openxmlformats.org/officeDocument/2006/relationships/image" Target="../media/image3.png"/><Relationship Id="rId15" Type="http://schemas.openxmlformats.org/officeDocument/2006/relationships/image" Target="../media/image26.jpeg"/><Relationship Id="rId23" Type="http://schemas.openxmlformats.org/officeDocument/2006/relationships/image" Target="../media/image34.png"/><Relationship Id="rId28" Type="http://schemas.openxmlformats.org/officeDocument/2006/relationships/image" Target="../media/image39.png"/><Relationship Id="rId36" Type="http://schemas.openxmlformats.org/officeDocument/2006/relationships/image" Target="../media/image47.png"/><Relationship Id="rId49" Type="http://schemas.openxmlformats.org/officeDocument/2006/relationships/image" Target="../media/image60.jpeg"/><Relationship Id="rId10" Type="http://schemas.openxmlformats.org/officeDocument/2006/relationships/image" Target="../media/image8.png"/><Relationship Id="rId19" Type="http://schemas.openxmlformats.org/officeDocument/2006/relationships/image" Target="../media/image30.emf"/><Relationship Id="rId31" Type="http://schemas.openxmlformats.org/officeDocument/2006/relationships/image" Target="../media/image42.png"/><Relationship Id="rId44" Type="http://schemas.openxmlformats.org/officeDocument/2006/relationships/image" Target="../media/image55.jpeg"/><Relationship Id="rId52" Type="http://schemas.openxmlformats.org/officeDocument/2006/relationships/image" Target="../media/image63.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25.jpeg"/><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 Id="rId35" Type="http://schemas.openxmlformats.org/officeDocument/2006/relationships/image" Target="../media/image46.svg"/><Relationship Id="rId43" Type="http://schemas.openxmlformats.org/officeDocument/2006/relationships/image" Target="../media/image54.svg"/><Relationship Id="rId48" Type="http://schemas.openxmlformats.org/officeDocument/2006/relationships/image" Target="../media/image59.png"/><Relationship Id="rId8" Type="http://schemas.openxmlformats.org/officeDocument/2006/relationships/image" Target="../media/image6.png"/><Relationship Id="rId51" Type="http://schemas.openxmlformats.org/officeDocument/2006/relationships/image" Target="../media/image62.svg"/></Relationships>
</file>

<file path=ppt/slides/_rels/slide20.xml.rels><?xml version="1.0" encoding="UTF-8" standalone="yes"?>
<Relationships xmlns="http://schemas.openxmlformats.org/package/2006/relationships"><Relationship Id="rId13" Type="http://schemas.openxmlformats.org/officeDocument/2006/relationships/image" Target="../media/image1011.emf"/><Relationship Id="rId18" Type="http://schemas.openxmlformats.org/officeDocument/2006/relationships/customXml" Target="../ink/ink195.xml"/><Relationship Id="rId26" Type="http://schemas.openxmlformats.org/officeDocument/2006/relationships/customXml" Target="../ink/ink199.xml"/><Relationship Id="rId39" Type="http://schemas.openxmlformats.org/officeDocument/2006/relationships/image" Target="../media/image1141.emf"/><Relationship Id="rId21" Type="http://schemas.openxmlformats.org/officeDocument/2006/relationships/image" Target="../media/image1051.emf"/><Relationship Id="rId34" Type="http://schemas.openxmlformats.org/officeDocument/2006/relationships/customXml" Target="../ink/ink203.xml"/><Relationship Id="rId42" Type="http://schemas.openxmlformats.org/officeDocument/2006/relationships/customXml" Target="../ink/ink207.xml"/><Relationship Id="rId47" Type="http://schemas.openxmlformats.org/officeDocument/2006/relationships/image" Target="../media/image1181.emf"/><Relationship Id="rId50" Type="http://schemas.openxmlformats.org/officeDocument/2006/relationships/customXml" Target="../ink/ink211.xml"/><Relationship Id="rId55" Type="http://schemas.openxmlformats.org/officeDocument/2006/relationships/image" Target="../media/image122.emf"/><Relationship Id="rId63" Type="http://schemas.openxmlformats.org/officeDocument/2006/relationships/image" Target="../media/image126.emf"/><Relationship Id="rId68" Type="http://schemas.openxmlformats.org/officeDocument/2006/relationships/customXml" Target="../ink/ink220.xml"/><Relationship Id="rId76" Type="http://schemas.openxmlformats.org/officeDocument/2006/relationships/customXml" Target="../ink/ink224.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20.xml"/><Relationship Id="rId16" Type="http://schemas.openxmlformats.org/officeDocument/2006/relationships/customXml" Target="../ink/ink194.xml"/><Relationship Id="rId29" Type="http://schemas.openxmlformats.org/officeDocument/2006/relationships/image" Target="../media/image1091.emf"/><Relationship Id="rId11" Type="http://schemas.openxmlformats.org/officeDocument/2006/relationships/image" Target="../media/image1000.emf"/><Relationship Id="rId24" Type="http://schemas.openxmlformats.org/officeDocument/2006/relationships/customXml" Target="../ink/ink198.xml"/><Relationship Id="rId32" Type="http://schemas.openxmlformats.org/officeDocument/2006/relationships/customXml" Target="../ink/ink202.xml"/><Relationship Id="rId37" Type="http://schemas.openxmlformats.org/officeDocument/2006/relationships/image" Target="../media/image1131.emf"/><Relationship Id="rId40" Type="http://schemas.openxmlformats.org/officeDocument/2006/relationships/customXml" Target="../ink/ink206.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215.xml"/><Relationship Id="rId66" Type="http://schemas.openxmlformats.org/officeDocument/2006/relationships/customXml" Target="../ink/ink219.xml"/><Relationship Id="rId74" Type="http://schemas.openxmlformats.org/officeDocument/2006/relationships/customXml" Target="../ink/ink223.xml"/><Relationship Id="rId5" Type="http://schemas.openxmlformats.org/officeDocument/2006/relationships/image" Target="../media/image970.emf"/><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200.xml"/><Relationship Id="rId36" Type="http://schemas.openxmlformats.org/officeDocument/2006/relationships/customXml" Target="../ink/ink204.xml"/><Relationship Id="rId49" Type="http://schemas.openxmlformats.org/officeDocument/2006/relationships/image" Target="../media/image1191.emf"/><Relationship Id="rId57" Type="http://schemas.openxmlformats.org/officeDocument/2006/relationships/image" Target="../media/image123.emf"/><Relationship Id="rId61" Type="http://schemas.openxmlformats.org/officeDocument/2006/relationships/image" Target="../media/image125.emf"/><Relationship Id="rId10" Type="http://schemas.openxmlformats.org/officeDocument/2006/relationships/customXml" Target="../ink/ink191.xml"/><Relationship Id="rId19" Type="http://schemas.openxmlformats.org/officeDocument/2006/relationships/image" Target="../media/image1041.emf"/><Relationship Id="rId31" Type="http://schemas.openxmlformats.org/officeDocument/2006/relationships/image" Target="../media/image1101.emf"/><Relationship Id="rId44" Type="http://schemas.openxmlformats.org/officeDocument/2006/relationships/customXml" Target="../ink/ink208.xml"/><Relationship Id="rId52" Type="http://schemas.openxmlformats.org/officeDocument/2006/relationships/customXml" Target="../ink/ink212.xml"/><Relationship Id="rId60" Type="http://schemas.openxmlformats.org/officeDocument/2006/relationships/customXml" Target="../ink/ink216.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188.xml"/><Relationship Id="rId9" Type="http://schemas.openxmlformats.org/officeDocument/2006/relationships/image" Target="../media/image990.emf"/><Relationship Id="rId14" Type="http://schemas.openxmlformats.org/officeDocument/2006/relationships/customXml" Target="../ink/ink193.xml"/><Relationship Id="rId22" Type="http://schemas.openxmlformats.org/officeDocument/2006/relationships/customXml" Target="../ink/ink197.xml"/><Relationship Id="rId27" Type="http://schemas.openxmlformats.org/officeDocument/2006/relationships/image" Target="../media/image1081.emf"/><Relationship Id="rId30" Type="http://schemas.openxmlformats.org/officeDocument/2006/relationships/customXml" Target="../ink/ink201.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210.xml"/><Relationship Id="rId56" Type="http://schemas.openxmlformats.org/officeDocument/2006/relationships/customXml" Target="../ink/ink214.xml"/><Relationship Id="rId64" Type="http://schemas.openxmlformats.org/officeDocument/2006/relationships/customXml" Target="../ink/ink218.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190.xml"/><Relationship Id="rId51" Type="http://schemas.openxmlformats.org/officeDocument/2006/relationships/image" Target="../media/image120.emf"/><Relationship Id="rId72" Type="http://schemas.openxmlformats.org/officeDocument/2006/relationships/customXml" Target="../ink/ink222.xml"/><Relationship Id="rId3" Type="http://schemas.openxmlformats.org/officeDocument/2006/relationships/image" Target="../media/image73.png"/><Relationship Id="rId12" Type="http://schemas.openxmlformats.org/officeDocument/2006/relationships/customXml" Target="../ink/ink192.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205.xml"/><Relationship Id="rId46" Type="http://schemas.openxmlformats.org/officeDocument/2006/relationships/customXml" Target="../ink/ink209.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196.xml"/><Relationship Id="rId41" Type="http://schemas.openxmlformats.org/officeDocument/2006/relationships/image" Target="../media/image1151.emf"/><Relationship Id="rId54" Type="http://schemas.openxmlformats.org/officeDocument/2006/relationships/customXml" Target="../ink/ink213.xml"/><Relationship Id="rId62" Type="http://schemas.openxmlformats.org/officeDocument/2006/relationships/customXml" Target="../ink/ink217.xml"/><Relationship Id="rId70" Type="http://schemas.openxmlformats.org/officeDocument/2006/relationships/customXml" Target="../ink/ink221.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18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customXml" Target="../ink/ink225.xml"/><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34.emf"/></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226.xml"/></Relationships>
</file>

<file path=ppt/slides/_rels/slide2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8" Type="http://schemas.openxmlformats.org/officeDocument/2006/relationships/customXml" Target="../ink/ink229.xml"/><Relationship Id="rId13" Type="http://schemas.openxmlformats.org/officeDocument/2006/relationships/image" Target="../media/image960.emf"/><Relationship Id="rId18" Type="http://schemas.openxmlformats.org/officeDocument/2006/relationships/customXml" Target="../ink/ink234.xml"/><Relationship Id="rId3" Type="http://schemas.openxmlformats.org/officeDocument/2006/relationships/image" Target="../media/image135.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231.xml"/><Relationship Id="rId17" Type="http://schemas.openxmlformats.org/officeDocument/2006/relationships/image" Target="../media/image982.emf"/><Relationship Id="rId2" Type="http://schemas.openxmlformats.org/officeDocument/2006/relationships/notesSlide" Target="../notesSlides/notesSlide27.xml"/><Relationship Id="rId16" Type="http://schemas.openxmlformats.org/officeDocument/2006/relationships/customXml" Target="../ink/ink233.xml"/><Relationship Id="rId20" Type="http://schemas.openxmlformats.org/officeDocument/2006/relationships/customXml" Target="../ink/ink235.xml"/><Relationship Id="rId1" Type="http://schemas.openxmlformats.org/officeDocument/2006/relationships/slideLayout" Target="../slideLayouts/slideLayout8.xml"/><Relationship Id="rId6" Type="http://schemas.openxmlformats.org/officeDocument/2006/relationships/customXml" Target="../ink/ink228.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230.xml"/><Relationship Id="rId19" Type="http://schemas.openxmlformats.org/officeDocument/2006/relationships/image" Target="../media/image992.emf"/><Relationship Id="rId4" Type="http://schemas.openxmlformats.org/officeDocument/2006/relationships/customXml" Target="../ink/ink227.xml"/><Relationship Id="rId9" Type="http://schemas.openxmlformats.org/officeDocument/2006/relationships/image" Target="../media/image452.emf"/><Relationship Id="rId14" Type="http://schemas.openxmlformats.org/officeDocument/2006/relationships/customXml" Target="../ink/ink232.xml"/><Relationship Id="rId22" Type="http://schemas.openxmlformats.org/officeDocument/2006/relationships/customXml" Target="../ink/ink236.xml"/></Relationships>
</file>

<file path=ppt/slides/_rels/slide28.xml.rels><?xml version="1.0" encoding="UTF-8" standalone="yes"?>
<Relationships xmlns="http://schemas.openxmlformats.org/package/2006/relationships"><Relationship Id="rId8" Type="http://schemas.openxmlformats.org/officeDocument/2006/relationships/customXml" Target="../ink/ink239.xml"/><Relationship Id="rId13" Type="http://schemas.openxmlformats.org/officeDocument/2006/relationships/image" Target="../media/image1070.emf"/><Relationship Id="rId3" Type="http://schemas.openxmlformats.org/officeDocument/2006/relationships/image" Target="../media/image135.png"/><Relationship Id="rId7" Type="http://schemas.openxmlformats.org/officeDocument/2006/relationships/image" Target="../media/image1040.emf"/><Relationship Id="rId12" Type="http://schemas.openxmlformats.org/officeDocument/2006/relationships/customXml" Target="../ink/ink241.xml"/><Relationship Id="rId17" Type="http://schemas.openxmlformats.org/officeDocument/2006/relationships/image" Target="../media/image1090.emf"/><Relationship Id="rId2" Type="http://schemas.openxmlformats.org/officeDocument/2006/relationships/notesSlide" Target="../notesSlides/notesSlide28.xml"/><Relationship Id="rId16" Type="http://schemas.openxmlformats.org/officeDocument/2006/relationships/customXml" Target="../ink/ink243.xml"/><Relationship Id="rId1" Type="http://schemas.openxmlformats.org/officeDocument/2006/relationships/slideLayout" Target="../slideLayouts/slideLayout8.xml"/><Relationship Id="rId6" Type="http://schemas.openxmlformats.org/officeDocument/2006/relationships/customXml" Target="../ink/ink238.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240.xml"/><Relationship Id="rId4" Type="http://schemas.openxmlformats.org/officeDocument/2006/relationships/customXml" Target="../ink/ink237.xml"/><Relationship Id="rId9" Type="http://schemas.openxmlformats.org/officeDocument/2006/relationships/image" Target="../media/image1050.emf"/><Relationship Id="rId14" Type="http://schemas.openxmlformats.org/officeDocument/2006/relationships/customXml" Target="../ink/ink242.xml"/></Relationships>
</file>

<file path=ppt/slides/_rels/slide29.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111.emf"/><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customXml" Target="../ink/ink245.xml"/><Relationship Id="rId5" Type="http://schemas.openxmlformats.org/officeDocument/2006/relationships/image" Target="../media/image1100.emf"/><Relationship Id="rId4" Type="http://schemas.openxmlformats.org/officeDocument/2006/relationships/customXml" Target="../ink/ink244.xml"/></Relationships>
</file>

<file path=ppt/slides/_rels/slide3.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customXml" Target="../ink/ink28.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41.xml"/><Relationship Id="rId3" Type="http://schemas.openxmlformats.org/officeDocument/2006/relationships/customXml" Target="../ink/ink23.xml"/><Relationship Id="rId21" Type="http://schemas.openxmlformats.org/officeDocument/2006/relationships/customXml" Target="../ink/ink32.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25.xml"/><Relationship Id="rId12" Type="http://schemas.openxmlformats.org/officeDocument/2006/relationships/image" Target="../media/image5.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18.emf"/><Relationship Id="rId46" Type="http://schemas.openxmlformats.org/officeDocument/2006/relationships/image" Target="../media/image22.emf"/><Relationship Id="rId2" Type="http://schemas.openxmlformats.org/officeDocument/2006/relationships/notesSlide" Target="../notesSlides/notesSlide3.xml"/><Relationship Id="rId16" Type="http://schemas.openxmlformats.org/officeDocument/2006/relationships/image" Target="../media/image7.emf"/><Relationship Id="rId20" Type="http://schemas.openxmlformats.org/officeDocument/2006/relationships/image" Target="../media/image9.emf"/><Relationship Id="rId29" Type="http://schemas.openxmlformats.org/officeDocument/2006/relationships/customXml" Target="../ink/ink36.xml"/><Relationship Id="rId41" Type="http://schemas.openxmlformats.org/officeDocument/2006/relationships/customXml" Target="../ink/ink42.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27.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40.xml"/><Relationship Id="rId40" Type="http://schemas.openxmlformats.org/officeDocument/2006/relationships/image" Target="../media/image19.emf"/><Relationship Id="rId45" Type="http://schemas.openxmlformats.org/officeDocument/2006/relationships/customXml" Target="../ink/ink44.xml"/><Relationship Id="rId5" Type="http://schemas.openxmlformats.org/officeDocument/2006/relationships/customXml" Target="../ink/ink24.xml"/><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31.xml"/><Relationship Id="rId31" Type="http://schemas.openxmlformats.org/officeDocument/2006/relationships/customXml" Target="../ink/ink37.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26.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35.xml"/><Relationship Id="rId30" Type="http://schemas.openxmlformats.org/officeDocument/2006/relationships/image" Target="../media/image14.emf"/><Relationship Id="rId35" Type="http://schemas.openxmlformats.org/officeDocument/2006/relationships/customXml" Target="../ink/ink39.xml"/><Relationship Id="rId43" Type="http://schemas.openxmlformats.org/officeDocument/2006/relationships/customXml" Target="../ink/ink43.xml"/></Relationships>
</file>

<file path=ppt/slides/_rels/slide30.xml.rels><?xml version="1.0" encoding="UTF-8" standalone="yes"?>
<Relationships xmlns="http://schemas.openxmlformats.org/package/2006/relationships"><Relationship Id="rId8" Type="http://schemas.openxmlformats.org/officeDocument/2006/relationships/customXml" Target="../ink/ink248.xml"/><Relationship Id="rId13" Type="http://schemas.openxmlformats.org/officeDocument/2006/relationships/image" Target="../media/image1160.emf"/><Relationship Id="rId18" Type="http://schemas.openxmlformats.org/officeDocument/2006/relationships/customXml" Target="../ink/ink253.xml"/><Relationship Id="rId26" Type="http://schemas.openxmlformats.org/officeDocument/2006/relationships/customXml" Target="../ink/ink257.xml"/><Relationship Id="rId3" Type="http://schemas.openxmlformats.org/officeDocument/2006/relationships/image" Target="../media/image135.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250.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30.xml"/><Relationship Id="rId16" Type="http://schemas.openxmlformats.org/officeDocument/2006/relationships/customXml" Target="../ink/ink252.xml"/><Relationship Id="rId20" Type="http://schemas.openxmlformats.org/officeDocument/2006/relationships/customXml" Target="../ink/ink254.xml"/><Relationship Id="rId1" Type="http://schemas.openxmlformats.org/officeDocument/2006/relationships/slideLayout" Target="../slideLayouts/slideLayout8.xml"/><Relationship Id="rId6" Type="http://schemas.openxmlformats.org/officeDocument/2006/relationships/customXml" Target="../ink/ink247.xml"/><Relationship Id="rId11" Type="http://schemas.openxmlformats.org/officeDocument/2006/relationships/image" Target="../media/image1150.emf"/><Relationship Id="rId24" Type="http://schemas.openxmlformats.org/officeDocument/2006/relationships/customXml" Target="../ink/ink256.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249.xml"/><Relationship Id="rId19" Type="http://schemas.openxmlformats.org/officeDocument/2006/relationships/image" Target="../media/image1190.emf"/><Relationship Id="rId4" Type="http://schemas.openxmlformats.org/officeDocument/2006/relationships/customXml" Target="../ink/ink246.xml"/><Relationship Id="rId9" Type="http://schemas.openxmlformats.org/officeDocument/2006/relationships/image" Target="../media/image1140.emf"/><Relationship Id="rId14" Type="http://schemas.openxmlformats.org/officeDocument/2006/relationships/customXml" Target="../ink/ink251.xml"/><Relationship Id="rId22" Type="http://schemas.openxmlformats.org/officeDocument/2006/relationships/customXml" Target="../ink/ink255.xml"/><Relationship Id="rId27" Type="http://schemas.openxmlformats.org/officeDocument/2006/relationships/image" Target="../media/image1230.emf"/></Relationships>
</file>

<file path=ppt/slides/_rels/slide31.xml.rels><?xml version="1.0" encoding="UTF-8" standalone="yes"?>
<Relationships xmlns="http://schemas.openxmlformats.org/package/2006/relationships"><Relationship Id="rId26" Type="http://schemas.openxmlformats.org/officeDocument/2006/relationships/customXml" Target="../ink/ink261.xml"/><Relationship Id="rId39" Type="http://schemas.openxmlformats.org/officeDocument/2006/relationships/image" Target="../media/image141.emf"/><Relationship Id="rId34" Type="http://schemas.openxmlformats.org/officeDocument/2006/relationships/customXml" Target="../ink/ink265.xml"/><Relationship Id="rId42" Type="http://schemas.openxmlformats.org/officeDocument/2006/relationships/customXml" Target="../ink/ink269.xml"/><Relationship Id="rId47" Type="http://schemas.openxmlformats.org/officeDocument/2006/relationships/image" Target="../media/image145.emf"/><Relationship Id="rId50" Type="http://schemas.openxmlformats.org/officeDocument/2006/relationships/customXml" Target="../ink/ink273.xml"/><Relationship Id="rId55" Type="http://schemas.openxmlformats.org/officeDocument/2006/relationships/image" Target="../media/image149.emf"/><Relationship Id="rId63" Type="http://schemas.openxmlformats.org/officeDocument/2006/relationships/image" Target="../media/image852.emf"/><Relationship Id="rId68" Type="http://schemas.openxmlformats.org/officeDocument/2006/relationships/customXml" Target="../ink/ink281.xml"/><Relationship Id="rId76" Type="http://schemas.openxmlformats.org/officeDocument/2006/relationships/customXml" Target="../ink/ink285.xml"/><Relationship Id="rId84" Type="http://schemas.openxmlformats.org/officeDocument/2006/relationships/customXml" Target="../ink/ink289.xml"/><Relationship Id="rId89" Type="http://schemas.openxmlformats.org/officeDocument/2006/relationships/image" Target="../media/image1270.emf"/><Relationship Id="rId71" Type="http://schemas.openxmlformats.org/officeDocument/2006/relationships/image" Target="../media/image891.emf"/><Relationship Id="rId92" Type="http://schemas.openxmlformats.org/officeDocument/2006/relationships/customXml" Target="../ink/ink293.xml"/><Relationship Id="rId2" Type="http://schemas.openxmlformats.org/officeDocument/2006/relationships/notesSlide" Target="../notesSlides/notesSlide31.xml"/><Relationship Id="rId29" Type="http://schemas.openxmlformats.org/officeDocument/2006/relationships/image" Target="../media/image136.emf"/><Relationship Id="rId24" Type="http://schemas.openxmlformats.org/officeDocument/2006/relationships/customXml" Target="../ink/ink260.xml"/><Relationship Id="rId32" Type="http://schemas.openxmlformats.org/officeDocument/2006/relationships/customXml" Target="../ink/ink264.xml"/><Relationship Id="rId37" Type="http://schemas.openxmlformats.org/officeDocument/2006/relationships/image" Target="../media/image140.emf"/><Relationship Id="rId40" Type="http://schemas.openxmlformats.org/officeDocument/2006/relationships/customXml" Target="../ink/ink268.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280.xml"/><Relationship Id="rId74" Type="http://schemas.openxmlformats.org/officeDocument/2006/relationships/customXml" Target="../ink/ink284.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23" Type="http://schemas.openxmlformats.org/officeDocument/2006/relationships/image" Target="../media/image1331.emf"/><Relationship Id="rId28" Type="http://schemas.openxmlformats.org/officeDocument/2006/relationships/customXml" Target="../ink/ink262.xml"/><Relationship Id="rId36" Type="http://schemas.openxmlformats.org/officeDocument/2006/relationships/customXml" Target="../ink/ink266.xml"/><Relationship Id="rId49" Type="http://schemas.openxmlformats.org/officeDocument/2006/relationships/image" Target="../media/image146.emf"/><Relationship Id="rId61" Type="http://schemas.openxmlformats.org/officeDocument/2006/relationships/image" Target="../media/image152.emf"/><Relationship Id="rId82" Type="http://schemas.openxmlformats.org/officeDocument/2006/relationships/customXml" Target="../ink/ink288.xml"/><Relationship Id="rId90" Type="http://schemas.openxmlformats.org/officeDocument/2006/relationships/customXml" Target="../ink/ink292.xml"/><Relationship Id="rId31" Type="http://schemas.openxmlformats.org/officeDocument/2006/relationships/image" Target="../media/image137.emf"/><Relationship Id="rId44" Type="http://schemas.openxmlformats.org/officeDocument/2006/relationships/customXml" Target="../ink/ink270.xml"/><Relationship Id="rId52" Type="http://schemas.openxmlformats.org/officeDocument/2006/relationships/customXml" Target="../ink/ink274.xml"/><Relationship Id="rId60" Type="http://schemas.openxmlformats.org/officeDocument/2006/relationships/customXml" Target="../ink/ink277.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286.xml"/><Relationship Id="rId81" Type="http://schemas.openxmlformats.org/officeDocument/2006/relationships/image" Target="../media/image941.emf"/><Relationship Id="rId86" Type="http://schemas.openxmlformats.org/officeDocument/2006/relationships/customXml" Target="../ink/ink290.xml"/><Relationship Id="rId4" Type="http://schemas.openxmlformats.org/officeDocument/2006/relationships/customXml" Target="../ink/ink258.xml"/><Relationship Id="rId27" Type="http://schemas.openxmlformats.org/officeDocument/2006/relationships/image" Target="../media/image135.emf"/><Relationship Id="rId30" Type="http://schemas.openxmlformats.org/officeDocument/2006/relationships/customXml" Target="../ink/ink263.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272.xml"/><Relationship Id="rId56" Type="http://schemas.openxmlformats.org/officeDocument/2006/relationships/customXml" Target="../ink/ink276.xml"/><Relationship Id="rId64" Type="http://schemas.openxmlformats.org/officeDocument/2006/relationships/customXml" Target="../ink/ink279.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283.xml"/><Relationship Id="rId80" Type="http://schemas.openxmlformats.org/officeDocument/2006/relationships/customXml" Target="../ink/ink287.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35.png"/><Relationship Id="rId25" Type="http://schemas.openxmlformats.org/officeDocument/2006/relationships/image" Target="../media/image1341.emf"/><Relationship Id="rId33" Type="http://schemas.openxmlformats.org/officeDocument/2006/relationships/image" Target="../media/image138.emf"/><Relationship Id="rId38" Type="http://schemas.openxmlformats.org/officeDocument/2006/relationships/customXml" Target="../ink/ink267.xml"/><Relationship Id="rId46" Type="http://schemas.openxmlformats.org/officeDocument/2006/relationships/customXml" Target="../ink/ink271.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275.xml"/><Relationship Id="rId62" Type="http://schemas.openxmlformats.org/officeDocument/2006/relationships/customXml" Target="../ink/ink278.xml"/><Relationship Id="rId70" Type="http://schemas.openxmlformats.org/officeDocument/2006/relationships/customXml" Target="../ink/ink282.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291.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259.xml"/></Relationships>
</file>

<file path=ppt/slides/_rels/slide32.xml.rels><?xml version="1.0" encoding="UTF-8" standalone="yes"?>
<Relationships xmlns="http://schemas.openxmlformats.org/package/2006/relationships"><Relationship Id="rId3" Type="http://schemas.openxmlformats.org/officeDocument/2006/relationships/customXml" Target="../ink/ink294.xml"/><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35.xml.rels><?xml version="1.0" encoding="UTF-8" standalone="yes"?>
<Relationships xmlns="http://schemas.openxmlformats.org/package/2006/relationships"><Relationship Id="rId8" Type="http://schemas.openxmlformats.org/officeDocument/2006/relationships/customXml" Target="../ink/ink296.xml"/><Relationship Id="rId13" Type="http://schemas.openxmlformats.org/officeDocument/2006/relationships/image" Target="../media/image155.emf"/><Relationship Id="rId18" Type="http://schemas.openxmlformats.org/officeDocument/2006/relationships/customXml" Target="../ink/ink301.xml"/><Relationship Id="rId26" Type="http://schemas.openxmlformats.org/officeDocument/2006/relationships/customXml" Target="../ink/ink305.xml"/><Relationship Id="rId3" Type="http://schemas.openxmlformats.org/officeDocument/2006/relationships/image" Target="../media/image136.png"/><Relationship Id="rId21" Type="http://schemas.openxmlformats.org/officeDocument/2006/relationships/image" Target="../media/image159.emf"/><Relationship Id="rId34" Type="http://schemas.openxmlformats.org/officeDocument/2006/relationships/customXml" Target="../ink/ink309.xml"/><Relationship Id="rId7" Type="http://schemas.openxmlformats.org/officeDocument/2006/relationships/image" Target="../media/image150.emf"/><Relationship Id="rId12" Type="http://schemas.openxmlformats.org/officeDocument/2006/relationships/customXml" Target="../ink/ink298.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5.xml"/><Relationship Id="rId16" Type="http://schemas.openxmlformats.org/officeDocument/2006/relationships/customXml" Target="../ink/ink300.xml"/><Relationship Id="rId20" Type="http://schemas.openxmlformats.org/officeDocument/2006/relationships/customXml" Target="../ink/ink302.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295.xml"/><Relationship Id="rId11" Type="http://schemas.openxmlformats.org/officeDocument/2006/relationships/image" Target="../media/image154.emf"/><Relationship Id="rId24" Type="http://schemas.openxmlformats.org/officeDocument/2006/relationships/customXml" Target="../ink/ink304.xml"/><Relationship Id="rId32" Type="http://schemas.openxmlformats.org/officeDocument/2006/relationships/customXml" Target="../ink/ink308.xml"/><Relationship Id="rId5" Type="http://schemas.openxmlformats.org/officeDocument/2006/relationships/image" Target="../media/image140.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306.xml"/><Relationship Id="rId10" Type="http://schemas.openxmlformats.org/officeDocument/2006/relationships/customXml" Target="../ink/ink297.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37.png"/><Relationship Id="rId9" Type="http://schemas.openxmlformats.org/officeDocument/2006/relationships/image" Target="../media/image153.emf"/><Relationship Id="rId14" Type="http://schemas.openxmlformats.org/officeDocument/2006/relationships/customXml" Target="../ink/ink299.xml"/><Relationship Id="rId22" Type="http://schemas.openxmlformats.org/officeDocument/2006/relationships/customXml" Target="../ink/ink303.xml"/><Relationship Id="rId27" Type="http://schemas.openxmlformats.org/officeDocument/2006/relationships/image" Target="../media/image162.emf"/><Relationship Id="rId30" Type="http://schemas.openxmlformats.org/officeDocument/2006/relationships/customXml" Target="../ink/ink307.xml"/><Relationship Id="rId35" Type="http://schemas.openxmlformats.org/officeDocument/2006/relationships/image" Target="../media/image166.emf"/></Relationships>
</file>

<file path=ppt/slides/_rels/slide36.xml.rels><?xml version="1.0" encoding="UTF-8" standalone="yes"?>
<Relationships xmlns="http://schemas.openxmlformats.org/package/2006/relationships"><Relationship Id="rId8" Type="http://schemas.openxmlformats.org/officeDocument/2006/relationships/customXml" Target="../ink/ink311.xml"/><Relationship Id="rId3" Type="http://schemas.openxmlformats.org/officeDocument/2006/relationships/image" Target="../media/image136.png"/><Relationship Id="rId7" Type="http://schemas.openxmlformats.org/officeDocument/2006/relationships/image" Target="../media/image167.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customXml" Target="../ink/ink310.xml"/><Relationship Id="rId5" Type="http://schemas.openxmlformats.org/officeDocument/2006/relationships/image" Target="../media/image140.png"/><Relationship Id="rId4" Type="http://schemas.openxmlformats.org/officeDocument/2006/relationships/image" Target="../media/image137.png"/><Relationship Id="rId9" Type="http://schemas.openxmlformats.org/officeDocument/2006/relationships/image" Target="../media/image168.emf"/></Relationships>
</file>

<file path=ppt/slides/_rels/slide37.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36.png"/><Relationship Id="rId7" Type="http://schemas.openxmlformats.org/officeDocument/2006/relationships/customXml" Target="../ink/ink313.xml"/><Relationship Id="rId12" Type="http://schemas.openxmlformats.org/officeDocument/2006/relationships/image" Target="../media/image172.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315.xml"/><Relationship Id="rId5" Type="http://schemas.openxmlformats.org/officeDocument/2006/relationships/customXml" Target="../ink/ink312.xml"/><Relationship Id="rId10" Type="http://schemas.openxmlformats.org/officeDocument/2006/relationships/image" Target="../media/image171.emf"/><Relationship Id="rId4" Type="http://schemas.openxmlformats.org/officeDocument/2006/relationships/image" Target="../media/image137.png"/><Relationship Id="rId9" Type="http://schemas.openxmlformats.org/officeDocument/2006/relationships/customXml" Target="../ink/ink314.xml"/></Relationships>
</file>

<file path=ppt/slides/_rels/slide38.xml.rels><?xml version="1.0" encoding="UTF-8" standalone="yes"?>
<Relationships xmlns="http://schemas.openxmlformats.org/package/2006/relationships"><Relationship Id="rId13" Type="http://schemas.openxmlformats.org/officeDocument/2006/relationships/customXml" Target="../ink/ink321.xml"/><Relationship Id="rId18" Type="http://schemas.openxmlformats.org/officeDocument/2006/relationships/image" Target="../media/image821.emf"/><Relationship Id="rId26" Type="http://schemas.openxmlformats.org/officeDocument/2006/relationships/image" Target="../media/image1502.emf"/><Relationship Id="rId39" Type="http://schemas.openxmlformats.org/officeDocument/2006/relationships/customXml" Target="../ink/ink334.xml"/><Relationship Id="rId21" Type="http://schemas.openxmlformats.org/officeDocument/2006/relationships/customXml" Target="../ink/ink325.xml"/><Relationship Id="rId34" Type="http://schemas.openxmlformats.org/officeDocument/2006/relationships/image" Target="../media/image1563.emf"/><Relationship Id="rId42" Type="http://schemas.openxmlformats.org/officeDocument/2006/relationships/image" Target="../media/image1601.emf"/><Relationship Id="rId47" Type="http://schemas.openxmlformats.org/officeDocument/2006/relationships/customXml" Target="../ink/ink338.xml"/><Relationship Id="rId50" Type="http://schemas.openxmlformats.org/officeDocument/2006/relationships/image" Target="../media/image1640.emf"/><Relationship Id="rId55" Type="http://schemas.openxmlformats.org/officeDocument/2006/relationships/customXml" Target="../ink/ink342.xml"/><Relationship Id="rId63" Type="http://schemas.openxmlformats.org/officeDocument/2006/relationships/customXml" Target="../ink/ink346.xml"/><Relationship Id="rId68" Type="http://schemas.openxmlformats.org/officeDocument/2006/relationships/image" Target="../media/image173.emf"/><Relationship Id="rId76" Type="http://schemas.openxmlformats.org/officeDocument/2006/relationships/image" Target="../media/image177.emf"/><Relationship Id="rId7" Type="http://schemas.openxmlformats.org/officeDocument/2006/relationships/customXml" Target="../ink/ink318.xml"/><Relationship Id="rId71" Type="http://schemas.openxmlformats.org/officeDocument/2006/relationships/customXml" Target="../ink/ink350.xml"/><Relationship Id="rId2" Type="http://schemas.openxmlformats.org/officeDocument/2006/relationships/notesSlide" Target="../notesSlides/notesSlide38.xml"/><Relationship Id="rId16" Type="http://schemas.openxmlformats.org/officeDocument/2006/relationships/image" Target="../media/image811.emf"/><Relationship Id="rId29" Type="http://schemas.openxmlformats.org/officeDocument/2006/relationships/customXml" Target="../ink/ink329.xml"/><Relationship Id="rId11" Type="http://schemas.openxmlformats.org/officeDocument/2006/relationships/customXml" Target="../ink/ink320.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333.xml"/><Relationship Id="rId40" Type="http://schemas.openxmlformats.org/officeDocument/2006/relationships/image" Target="../media/image1591.emf"/><Relationship Id="rId45" Type="http://schemas.openxmlformats.org/officeDocument/2006/relationships/customXml" Target="../ink/ink337.xml"/><Relationship Id="rId53" Type="http://schemas.openxmlformats.org/officeDocument/2006/relationships/customXml" Target="../ink/ink341.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79" Type="http://schemas.openxmlformats.org/officeDocument/2006/relationships/image" Target="../media/image143.png"/><Relationship Id="rId5" Type="http://schemas.openxmlformats.org/officeDocument/2006/relationships/customXml" Target="../ink/ink317.xml"/><Relationship Id="rId61" Type="http://schemas.openxmlformats.org/officeDocument/2006/relationships/customXml" Target="../ink/ink345.xml"/><Relationship Id="rId10" Type="http://schemas.openxmlformats.org/officeDocument/2006/relationships/image" Target="../media/image782.emf"/><Relationship Id="rId19" Type="http://schemas.openxmlformats.org/officeDocument/2006/relationships/customXml" Target="../ink/ink324.xml"/><Relationship Id="rId31" Type="http://schemas.openxmlformats.org/officeDocument/2006/relationships/customXml" Target="../ink/ink330.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47.xml"/><Relationship Id="rId73" Type="http://schemas.openxmlformats.org/officeDocument/2006/relationships/customXml" Target="../ink/ink351.xml"/><Relationship Id="rId78" Type="http://schemas.openxmlformats.org/officeDocument/2006/relationships/image" Target="../media/image142.png"/><Relationship Id="rId4" Type="http://schemas.openxmlformats.org/officeDocument/2006/relationships/image" Target="../media/image554.emf"/><Relationship Id="rId9" Type="http://schemas.openxmlformats.org/officeDocument/2006/relationships/customXml" Target="../ink/ink319.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328.xml"/><Relationship Id="rId30" Type="http://schemas.openxmlformats.org/officeDocument/2006/relationships/image" Target="../media/image1543.emf"/><Relationship Id="rId35" Type="http://schemas.openxmlformats.org/officeDocument/2006/relationships/customXml" Target="../ink/ink332.xml"/><Relationship Id="rId43" Type="http://schemas.openxmlformats.org/officeDocument/2006/relationships/customXml" Target="../ink/ink336.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49.xml"/><Relationship Id="rId77" Type="http://schemas.openxmlformats.org/officeDocument/2006/relationships/image" Target="../media/image141.png"/><Relationship Id="rId8" Type="http://schemas.openxmlformats.org/officeDocument/2006/relationships/image" Target="../media/image772.emf"/><Relationship Id="rId51" Type="http://schemas.openxmlformats.org/officeDocument/2006/relationships/customXml" Target="../ink/ink340.xml"/><Relationship Id="rId72" Type="http://schemas.openxmlformats.org/officeDocument/2006/relationships/image" Target="../media/image175.emf"/><Relationship Id="rId3" Type="http://schemas.openxmlformats.org/officeDocument/2006/relationships/customXml" Target="../ink/ink316.xml"/><Relationship Id="rId12" Type="http://schemas.openxmlformats.org/officeDocument/2006/relationships/image" Target="../media/image792.emf"/><Relationship Id="rId17" Type="http://schemas.openxmlformats.org/officeDocument/2006/relationships/customXml" Target="../ink/ink323.xml"/><Relationship Id="rId25" Type="http://schemas.openxmlformats.org/officeDocument/2006/relationships/customXml" Target="../ink/ink327.xml"/><Relationship Id="rId33" Type="http://schemas.openxmlformats.org/officeDocument/2006/relationships/customXml" Target="../ink/ink331.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44.xml"/><Relationship Id="rId67" Type="http://schemas.openxmlformats.org/officeDocument/2006/relationships/customXml" Target="../ink/ink348.xml"/><Relationship Id="rId20" Type="http://schemas.openxmlformats.org/officeDocument/2006/relationships/image" Target="../media/image842.emf"/><Relationship Id="rId41" Type="http://schemas.openxmlformats.org/officeDocument/2006/relationships/customXml" Target="../ink/ink335.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52.xml"/><Relationship Id="rId1" Type="http://schemas.openxmlformats.org/officeDocument/2006/relationships/slideLayout" Target="../slideLayouts/slideLayout2.xml"/><Relationship Id="rId6" Type="http://schemas.openxmlformats.org/officeDocument/2006/relationships/image" Target="../media/image563.emf"/><Relationship Id="rId15" Type="http://schemas.openxmlformats.org/officeDocument/2006/relationships/customXml" Target="../ink/ink322.xml"/><Relationship Id="rId23" Type="http://schemas.openxmlformats.org/officeDocument/2006/relationships/customXml" Target="../ink/ink326.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339.xml"/><Relationship Id="rId57" Type="http://schemas.openxmlformats.org/officeDocument/2006/relationships/customXml" Target="../ink/ink343.xml"/></Relationships>
</file>

<file path=ppt/slides/_rels/slide39.xml.rels><?xml version="1.0" encoding="UTF-8" standalone="yes"?>
<Relationships xmlns="http://schemas.openxmlformats.org/package/2006/relationships"><Relationship Id="rId13" Type="http://schemas.openxmlformats.org/officeDocument/2006/relationships/customXml" Target="../ink/ink358.xml"/><Relationship Id="rId18" Type="http://schemas.openxmlformats.org/officeDocument/2006/relationships/image" Target="../media/image821.emf"/><Relationship Id="rId26" Type="http://schemas.openxmlformats.org/officeDocument/2006/relationships/image" Target="../media/image1502.emf"/><Relationship Id="rId39" Type="http://schemas.openxmlformats.org/officeDocument/2006/relationships/customXml" Target="../ink/ink371.xml"/><Relationship Id="rId21" Type="http://schemas.openxmlformats.org/officeDocument/2006/relationships/customXml" Target="../ink/ink362.xml"/><Relationship Id="rId34" Type="http://schemas.openxmlformats.org/officeDocument/2006/relationships/image" Target="../media/image1563.emf"/><Relationship Id="rId42" Type="http://schemas.openxmlformats.org/officeDocument/2006/relationships/image" Target="../media/image1601.emf"/><Relationship Id="rId47" Type="http://schemas.openxmlformats.org/officeDocument/2006/relationships/customXml" Target="../ink/ink375.xml"/><Relationship Id="rId50" Type="http://schemas.openxmlformats.org/officeDocument/2006/relationships/image" Target="../media/image1640.emf"/><Relationship Id="rId55" Type="http://schemas.openxmlformats.org/officeDocument/2006/relationships/customXml" Target="../ink/ink379.xml"/><Relationship Id="rId63" Type="http://schemas.openxmlformats.org/officeDocument/2006/relationships/customXml" Target="../ink/ink383.xml"/><Relationship Id="rId68" Type="http://schemas.openxmlformats.org/officeDocument/2006/relationships/image" Target="../media/image173.emf"/><Relationship Id="rId76" Type="http://schemas.openxmlformats.org/officeDocument/2006/relationships/image" Target="../media/image177.emf"/><Relationship Id="rId7" Type="http://schemas.openxmlformats.org/officeDocument/2006/relationships/customXml" Target="../ink/ink355.xml"/><Relationship Id="rId71" Type="http://schemas.openxmlformats.org/officeDocument/2006/relationships/customXml" Target="../ink/ink387.xml"/><Relationship Id="rId2" Type="http://schemas.openxmlformats.org/officeDocument/2006/relationships/notesSlide" Target="../notesSlides/notesSlide39.xml"/><Relationship Id="rId16" Type="http://schemas.openxmlformats.org/officeDocument/2006/relationships/image" Target="../media/image811.emf"/><Relationship Id="rId29" Type="http://schemas.openxmlformats.org/officeDocument/2006/relationships/customXml" Target="../ink/ink366.xml"/><Relationship Id="rId11" Type="http://schemas.openxmlformats.org/officeDocument/2006/relationships/customXml" Target="../ink/ink357.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370.xml"/><Relationship Id="rId40" Type="http://schemas.openxmlformats.org/officeDocument/2006/relationships/image" Target="../media/image1591.emf"/><Relationship Id="rId45" Type="http://schemas.openxmlformats.org/officeDocument/2006/relationships/customXml" Target="../ink/ink374.xml"/><Relationship Id="rId53" Type="http://schemas.openxmlformats.org/officeDocument/2006/relationships/customXml" Target="../ink/ink378.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354.xml"/><Relationship Id="rId15" Type="http://schemas.openxmlformats.org/officeDocument/2006/relationships/customXml" Target="../ink/ink359.xml"/><Relationship Id="rId23" Type="http://schemas.openxmlformats.org/officeDocument/2006/relationships/customXml" Target="../ink/ink363.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376.xml"/><Relationship Id="rId57" Type="http://schemas.openxmlformats.org/officeDocument/2006/relationships/customXml" Target="../ink/ink380.xml"/><Relationship Id="rId61" Type="http://schemas.openxmlformats.org/officeDocument/2006/relationships/customXml" Target="../ink/ink382.xml"/><Relationship Id="rId10" Type="http://schemas.openxmlformats.org/officeDocument/2006/relationships/image" Target="../media/image782.emf"/><Relationship Id="rId19" Type="http://schemas.openxmlformats.org/officeDocument/2006/relationships/customXml" Target="../ink/ink361.xml"/><Relationship Id="rId31" Type="http://schemas.openxmlformats.org/officeDocument/2006/relationships/customXml" Target="../ink/ink367.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84.xml"/><Relationship Id="rId73" Type="http://schemas.openxmlformats.org/officeDocument/2006/relationships/customXml" Target="../ink/ink388.xml"/><Relationship Id="rId78" Type="http://schemas.openxmlformats.org/officeDocument/2006/relationships/image" Target="../media/image142.png"/><Relationship Id="rId4" Type="http://schemas.openxmlformats.org/officeDocument/2006/relationships/image" Target="../media/image554.emf"/><Relationship Id="rId9" Type="http://schemas.openxmlformats.org/officeDocument/2006/relationships/customXml" Target="../ink/ink356.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365.xml"/><Relationship Id="rId30" Type="http://schemas.openxmlformats.org/officeDocument/2006/relationships/image" Target="../media/image1543.emf"/><Relationship Id="rId35" Type="http://schemas.openxmlformats.org/officeDocument/2006/relationships/customXml" Target="../ink/ink369.xml"/><Relationship Id="rId43" Type="http://schemas.openxmlformats.org/officeDocument/2006/relationships/customXml" Target="../ink/ink373.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86.xml"/><Relationship Id="rId77" Type="http://schemas.openxmlformats.org/officeDocument/2006/relationships/image" Target="../media/image141.png"/><Relationship Id="rId8" Type="http://schemas.openxmlformats.org/officeDocument/2006/relationships/image" Target="../media/image772.emf"/><Relationship Id="rId51" Type="http://schemas.openxmlformats.org/officeDocument/2006/relationships/customXml" Target="../ink/ink377.xml"/><Relationship Id="rId72" Type="http://schemas.openxmlformats.org/officeDocument/2006/relationships/image" Target="../media/image175.emf"/><Relationship Id="rId3" Type="http://schemas.openxmlformats.org/officeDocument/2006/relationships/customXml" Target="../ink/ink353.xml"/><Relationship Id="rId12" Type="http://schemas.openxmlformats.org/officeDocument/2006/relationships/image" Target="../media/image792.emf"/><Relationship Id="rId17" Type="http://schemas.openxmlformats.org/officeDocument/2006/relationships/customXml" Target="../ink/ink360.xml"/><Relationship Id="rId25" Type="http://schemas.openxmlformats.org/officeDocument/2006/relationships/customXml" Target="../ink/ink364.xml"/><Relationship Id="rId33" Type="http://schemas.openxmlformats.org/officeDocument/2006/relationships/customXml" Target="../ink/ink368.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81.xml"/><Relationship Id="rId67" Type="http://schemas.openxmlformats.org/officeDocument/2006/relationships/customXml" Target="../ink/ink385.xml"/><Relationship Id="rId20" Type="http://schemas.openxmlformats.org/officeDocument/2006/relationships/image" Target="../media/image842.emf"/><Relationship Id="rId41" Type="http://schemas.openxmlformats.org/officeDocument/2006/relationships/customXml" Target="../ink/ink372.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89.xml"/><Relationship Id="rId1" Type="http://schemas.openxmlformats.org/officeDocument/2006/relationships/slideLayout" Target="../slideLayouts/slideLayout2.xml"/><Relationship Id="rId6" Type="http://schemas.openxmlformats.org/officeDocument/2006/relationships/image" Target="../media/image563.emf"/></Relationships>
</file>

<file path=ppt/slides/_rels/slide4.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397.xml"/><Relationship Id="rId26" Type="http://schemas.openxmlformats.org/officeDocument/2006/relationships/customXml" Target="../ink/ink401.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405.xml"/><Relationship Id="rId42" Type="http://schemas.openxmlformats.org/officeDocument/2006/relationships/customXml" Target="../ink/ink409.xml"/><Relationship Id="rId47" Type="http://schemas.openxmlformats.org/officeDocument/2006/relationships/image" Target="../media/image199.emf"/><Relationship Id="rId50" Type="http://schemas.openxmlformats.org/officeDocument/2006/relationships/customXml" Target="../ink/ink413.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422.xml"/><Relationship Id="rId76" Type="http://schemas.openxmlformats.org/officeDocument/2006/relationships/customXml" Target="../ink/ink426.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40.xml"/><Relationship Id="rId16" Type="http://schemas.openxmlformats.org/officeDocument/2006/relationships/customXml" Target="../ink/ink396.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400.xml"/><Relationship Id="rId32" Type="http://schemas.openxmlformats.org/officeDocument/2006/relationships/customXml" Target="../ink/ink404.xml"/><Relationship Id="rId37" Type="http://schemas.openxmlformats.org/officeDocument/2006/relationships/image" Target="../media/image194.emf"/><Relationship Id="rId40" Type="http://schemas.openxmlformats.org/officeDocument/2006/relationships/customXml" Target="../ink/ink408.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417.xml"/><Relationship Id="rId66" Type="http://schemas.openxmlformats.org/officeDocument/2006/relationships/customXml" Target="../ink/ink421.xml"/><Relationship Id="rId74" Type="http://schemas.openxmlformats.org/officeDocument/2006/relationships/customXml" Target="../ink/ink425.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0" Type="http://schemas.openxmlformats.org/officeDocument/2006/relationships/customXml" Target="../ink/ink393.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410.xml"/><Relationship Id="rId52" Type="http://schemas.openxmlformats.org/officeDocument/2006/relationships/customXml" Target="../ink/ink414.xml"/><Relationship Id="rId60" Type="http://schemas.openxmlformats.org/officeDocument/2006/relationships/customXml" Target="../ink/ink418.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427.xml"/><Relationship Id="rId81" Type="http://schemas.openxmlformats.org/officeDocument/2006/relationships/image" Target="../media/image216.emf"/><Relationship Id="rId4" Type="http://schemas.openxmlformats.org/officeDocument/2006/relationships/customXml" Target="../ink/ink390.xml"/><Relationship Id="rId9" Type="http://schemas.openxmlformats.org/officeDocument/2006/relationships/image" Target="../media/image180.emf"/><Relationship Id="rId14" Type="http://schemas.openxmlformats.org/officeDocument/2006/relationships/customXml" Target="../ink/ink395.xml"/><Relationship Id="rId22" Type="http://schemas.openxmlformats.org/officeDocument/2006/relationships/customXml" Target="../ink/ink399.xml"/><Relationship Id="rId27" Type="http://schemas.openxmlformats.org/officeDocument/2006/relationships/image" Target="../media/image189.emf"/><Relationship Id="rId30" Type="http://schemas.openxmlformats.org/officeDocument/2006/relationships/customXml" Target="../ink/ink403.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412.xml"/><Relationship Id="rId56" Type="http://schemas.openxmlformats.org/officeDocument/2006/relationships/customXml" Target="../ink/ink416.xml"/><Relationship Id="rId64" Type="http://schemas.openxmlformats.org/officeDocument/2006/relationships/customXml" Target="../ink/ink420.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392.xml"/><Relationship Id="rId51" Type="http://schemas.openxmlformats.org/officeDocument/2006/relationships/image" Target="../media/image201.emf"/><Relationship Id="rId72" Type="http://schemas.openxmlformats.org/officeDocument/2006/relationships/customXml" Target="../ink/ink424.xml"/><Relationship Id="rId80" Type="http://schemas.openxmlformats.org/officeDocument/2006/relationships/customXml" Target="../ink/ink428.xml"/><Relationship Id="rId3" Type="http://schemas.openxmlformats.org/officeDocument/2006/relationships/image" Target="../media/image144.png"/><Relationship Id="rId12" Type="http://schemas.openxmlformats.org/officeDocument/2006/relationships/customXml" Target="../ink/ink394.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407.xml"/><Relationship Id="rId46" Type="http://schemas.openxmlformats.org/officeDocument/2006/relationships/customXml" Target="../ink/ink411.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398.xml"/><Relationship Id="rId41" Type="http://schemas.openxmlformats.org/officeDocument/2006/relationships/image" Target="../media/image196.emf"/><Relationship Id="rId54" Type="http://schemas.openxmlformats.org/officeDocument/2006/relationships/customXml" Target="../ink/ink415.xml"/><Relationship Id="rId62" Type="http://schemas.openxmlformats.org/officeDocument/2006/relationships/customXml" Target="../ink/ink419.xml"/><Relationship Id="rId70" Type="http://schemas.openxmlformats.org/officeDocument/2006/relationships/customXml" Target="../ink/ink423.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391.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402.xml"/><Relationship Id="rId36" Type="http://schemas.openxmlformats.org/officeDocument/2006/relationships/customXml" Target="../ink/ink406.xml"/><Relationship Id="rId49" Type="http://schemas.openxmlformats.org/officeDocument/2006/relationships/image" Target="../media/image200.emf"/><Relationship Id="rId57" Type="http://schemas.openxmlformats.org/officeDocument/2006/relationships/image" Target="../media/image204.emf"/></Relationships>
</file>

<file path=ppt/slides/_rels/slide41.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42.xml.rels><?xml version="1.0" encoding="UTF-8" standalone="yes"?>
<Relationships xmlns="http://schemas.openxmlformats.org/package/2006/relationships"><Relationship Id="rId13" Type="http://schemas.openxmlformats.org/officeDocument/2006/relationships/customXml" Target="../ink/ink431.xml"/><Relationship Id="rId18" Type="http://schemas.openxmlformats.org/officeDocument/2006/relationships/image" Target="../media/image227.emf"/><Relationship Id="rId26" Type="http://schemas.openxmlformats.org/officeDocument/2006/relationships/image" Target="../media/image231.emf"/><Relationship Id="rId39" Type="http://schemas.openxmlformats.org/officeDocument/2006/relationships/customXml" Target="../ink/ink444.xml"/><Relationship Id="rId21" Type="http://schemas.openxmlformats.org/officeDocument/2006/relationships/customXml" Target="../ink/ink435.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448.xml"/><Relationship Id="rId50" Type="http://schemas.openxmlformats.org/officeDocument/2006/relationships/image" Target="../media/image243.emf"/><Relationship Id="rId55" Type="http://schemas.openxmlformats.org/officeDocument/2006/relationships/customXml" Target="../ink/ink452.xml"/><Relationship Id="rId7" Type="http://schemas.openxmlformats.org/officeDocument/2006/relationships/image" Target="../media/image149.png"/><Relationship Id="rId12" Type="http://schemas.openxmlformats.org/officeDocument/2006/relationships/image" Target="../media/image224.emf"/><Relationship Id="rId17" Type="http://schemas.openxmlformats.org/officeDocument/2006/relationships/customXml" Target="../ink/ink433.xml"/><Relationship Id="rId25" Type="http://schemas.openxmlformats.org/officeDocument/2006/relationships/customXml" Target="../ink/ink437.xml"/><Relationship Id="rId33" Type="http://schemas.openxmlformats.org/officeDocument/2006/relationships/customXml" Target="../ink/ink441.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454.xml"/><Relationship Id="rId2" Type="http://schemas.openxmlformats.org/officeDocument/2006/relationships/notesSlide" Target="../notesSlides/notesSlide42.xml"/><Relationship Id="rId16" Type="http://schemas.openxmlformats.org/officeDocument/2006/relationships/image" Target="../media/image226.emf"/><Relationship Id="rId20" Type="http://schemas.openxmlformats.org/officeDocument/2006/relationships/image" Target="../media/image228.emf"/><Relationship Id="rId29" Type="http://schemas.openxmlformats.org/officeDocument/2006/relationships/customXml" Target="../ink/ink439.xml"/><Relationship Id="rId41" Type="http://schemas.openxmlformats.org/officeDocument/2006/relationships/customXml" Target="../ink/ink445.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148.png"/><Relationship Id="rId11" Type="http://schemas.openxmlformats.org/officeDocument/2006/relationships/customXml" Target="../ink/ink430.xml"/><Relationship Id="rId24" Type="http://schemas.openxmlformats.org/officeDocument/2006/relationships/image" Target="../media/image230.emf"/><Relationship Id="rId32" Type="http://schemas.openxmlformats.org/officeDocument/2006/relationships/image" Target="../media/image234.emf"/><Relationship Id="rId37" Type="http://schemas.openxmlformats.org/officeDocument/2006/relationships/customXml" Target="../ink/ink443.xml"/><Relationship Id="rId40" Type="http://schemas.openxmlformats.org/officeDocument/2006/relationships/image" Target="../media/image238.emf"/><Relationship Id="rId45" Type="http://schemas.openxmlformats.org/officeDocument/2006/relationships/customXml" Target="../ink/ink447.xml"/><Relationship Id="rId53" Type="http://schemas.openxmlformats.org/officeDocument/2006/relationships/customXml" Target="../ink/ink451.xml"/><Relationship Id="rId58" Type="http://schemas.openxmlformats.org/officeDocument/2006/relationships/image" Target="../media/image247.emf"/><Relationship Id="rId5" Type="http://schemas.openxmlformats.org/officeDocument/2006/relationships/image" Target="../media/image147.png"/><Relationship Id="rId15" Type="http://schemas.openxmlformats.org/officeDocument/2006/relationships/customXml" Target="../ink/ink432.xml"/><Relationship Id="rId23" Type="http://schemas.openxmlformats.org/officeDocument/2006/relationships/customXml" Target="../ink/ink436.xml"/><Relationship Id="rId28" Type="http://schemas.openxmlformats.org/officeDocument/2006/relationships/image" Target="../media/image232.emf"/><Relationship Id="rId36" Type="http://schemas.openxmlformats.org/officeDocument/2006/relationships/image" Target="../media/image236.emf"/><Relationship Id="rId49" Type="http://schemas.openxmlformats.org/officeDocument/2006/relationships/customXml" Target="../ink/ink449.xml"/><Relationship Id="rId57" Type="http://schemas.openxmlformats.org/officeDocument/2006/relationships/customXml" Target="../ink/ink453.xml"/><Relationship Id="rId10" Type="http://schemas.openxmlformats.org/officeDocument/2006/relationships/image" Target="../media/image223.emf"/><Relationship Id="rId19" Type="http://schemas.openxmlformats.org/officeDocument/2006/relationships/customXml" Target="../ink/ink434.xml"/><Relationship Id="rId31" Type="http://schemas.openxmlformats.org/officeDocument/2006/relationships/customXml" Target="../ink/ink440.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 Id="rId4" Type="http://schemas.openxmlformats.org/officeDocument/2006/relationships/image" Target="../media/image146.png"/><Relationship Id="rId9" Type="http://schemas.openxmlformats.org/officeDocument/2006/relationships/customXml" Target="../ink/ink429.xml"/><Relationship Id="rId14" Type="http://schemas.openxmlformats.org/officeDocument/2006/relationships/image" Target="../media/image225.emf"/><Relationship Id="rId22" Type="http://schemas.openxmlformats.org/officeDocument/2006/relationships/image" Target="../media/image229.emf"/><Relationship Id="rId27" Type="http://schemas.openxmlformats.org/officeDocument/2006/relationships/customXml" Target="../ink/ink438.xml"/><Relationship Id="rId30" Type="http://schemas.openxmlformats.org/officeDocument/2006/relationships/image" Target="../media/image233.emf"/><Relationship Id="rId35" Type="http://schemas.openxmlformats.org/officeDocument/2006/relationships/customXml" Target="../ink/ink442.xml"/><Relationship Id="rId43" Type="http://schemas.openxmlformats.org/officeDocument/2006/relationships/customXml" Target="../ink/ink446.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150.gif"/><Relationship Id="rId51" Type="http://schemas.openxmlformats.org/officeDocument/2006/relationships/customXml" Target="../ink/ink450.xml"/><Relationship Id="rId3" Type="http://schemas.openxmlformats.org/officeDocument/2006/relationships/image" Target="../media/image145.png"/></Relationships>
</file>

<file path=ppt/slides/_rels/slide43.xml.rels><?xml version="1.0" encoding="UTF-8" standalone="yes"?>
<Relationships xmlns="http://schemas.openxmlformats.org/package/2006/relationships"><Relationship Id="rId8" Type="http://schemas.openxmlformats.org/officeDocument/2006/relationships/customXml" Target="../ink/ink455.xml"/><Relationship Id="rId13" Type="http://schemas.openxmlformats.org/officeDocument/2006/relationships/image" Target="../media/image251.emf"/><Relationship Id="rId18" Type="http://schemas.openxmlformats.org/officeDocument/2006/relationships/customXml" Target="../ink/ink460.xml"/><Relationship Id="rId26" Type="http://schemas.openxmlformats.org/officeDocument/2006/relationships/customXml" Target="../ink/ink464.xml"/><Relationship Id="rId3" Type="http://schemas.openxmlformats.org/officeDocument/2006/relationships/image" Target="../media/image145.png"/><Relationship Id="rId21" Type="http://schemas.openxmlformats.org/officeDocument/2006/relationships/image" Target="../media/image255.emf"/><Relationship Id="rId7" Type="http://schemas.openxmlformats.org/officeDocument/2006/relationships/image" Target="../media/image149.png"/><Relationship Id="rId12" Type="http://schemas.openxmlformats.org/officeDocument/2006/relationships/customXml" Target="../ink/ink457.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3.xml"/><Relationship Id="rId16" Type="http://schemas.openxmlformats.org/officeDocument/2006/relationships/customXml" Target="../ink/ink459.xml"/><Relationship Id="rId20" Type="http://schemas.openxmlformats.org/officeDocument/2006/relationships/customXml" Target="../ink/ink461.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148.png"/><Relationship Id="rId11" Type="http://schemas.openxmlformats.org/officeDocument/2006/relationships/image" Target="../media/image250.emf"/><Relationship Id="rId24" Type="http://schemas.openxmlformats.org/officeDocument/2006/relationships/customXml" Target="../ink/ink463.xml"/><Relationship Id="rId32" Type="http://schemas.openxmlformats.org/officeDocument/2006/relationships/customXml" Target="../ink/ink467.xml"/><Relationship Id="rId5" Type="http://schemas.openxmlformats.org/officeDocument/2006/relationships/image" Target="../media/image147.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465.xml"/><Relationship Id="rId10" Type="http://schemas.openxmlformats.org/officeDocument/2006/relationships/customXml" Target="../ink/ink456.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146.png"/><Relationship Id="rId9" Type="http://schemas.openxmlformats.org/officeDocument/2006/relationships/image" Target="../media/image249.emf"/><Relationship Id="rId14" Type="http://schemas.openxmlformats.org/officeDocument/2006/relationships/customXml" Target="../ink/ink458.xml"/><Relationship Id="rId22" Type="http://schemas.openxmlformats.org/officeDocument/2006/relationships/customXml" Target="../ink/ink462.xml"/><Relationship Id="rId27" Type="http://schemas.openxmlformats.org/officeDocument/2006/relationships/image" Target="../media/image258.emf"/><Relationship Id="rId30" Type="http://schemas.openxmlformats.org/officeDocument/2006/relationships/customXml" Target="../ink/ink466.xml"/></Relationships>
</file>

<file path=ppt/slides/_rels/slide44.xml.rels><?xml version="1.0" encoding="UTF-8" standalone="yes"?>
<Relationships xmlns="http://schemas.openxmlformats.org/package/2006/relationships"><Relationship Id="rId13" Type="http://schemas.openxmlformats.org/officeDocument/2006/relationships/image" Target="../media/image269.emf"/><Relationship Id="rId18" Type="http://schemas.openxmlformats.org/officeDocument/2006/relationships/customXml" Target="../ink/ink473.xml"/><Relationship Id="rId26" Type="http://schemas.openxmlformats.org/officeDocument/2006/relationships/customXml" Target="../ink/ink477.xml"/><Relationship Id="rId39" Type="http://schemas.openxmlformats.org/officeDocument/2006/relationships/image" Target="../media/image282.emf"/><Relationship Id="rId21" Type="http://schemas.openxmlformats.org/officeDocument/2006/relationships/image" Target="../media/image273.emf"/><Relationship Id="rId34" Type="http://schemas.openxmlformats.org/officeDocument/2006/relationships/customXml" Target="../ink/ink481.xml"/><Relationship Id="rId42" Type="http://schemas.openxmlformats.org/officeDocument/2006/relationships/customXml" Target="../ink/ink485.xml"/><Relationship Id="rId47" Type="http://schemas.openxmlformats.org/officeDocument/2006/relationships/image" Target="../media/image286.emf"/><Relationship Id="rId50" Type="http://schemas.openxmlformats.org/officeDocument/2006/relationships/customXml" Target="../ink/ink489.xml"/><Relationship Id="rId55" Type="http://schemas.openxmlformats.org/officeDocument/2006/relationships/image" Target="../media/image290.emf"/><Relationship Id="rId63" Type="http://schemas.openxmlformats.org/officeDocument/2006/relationships/image" Target="../media/image294.emf"/><Relationship Id="rId68" Type="http://schemas.openxmlformats.org/officeDocument/2006/relationships/customXml" Target="../ink/ink498.xml"/><Relationship Id="rId76" Type="http://schemas.openxmlformats.org/officeDocument/2006/relationships/customXml" Target="../ink/ink502.xml"/><Relationship Id="rId84" Type="http://schemas.openxmlformats.org/officeDocument/2006/relationships/customXml" Target="../ink/ink506.xml"/><Relationship Id="rId89" Type="http://schemas.openxmlformats.org/officeDocument/2006/relationships/image" Target="../media/image308.emf"/><Relationship Id="rId7" Type="http://schemas.openxmlformats.org/officeDocument/2006/relationships/image" Target="../media/image155.png"/><Relationship Id="rId71" Type="http://schemas.openxmlformats.org/officeDocument/2006/relationships/image" Target="../media/image298.emf"/><Relationship Id="rId92" Type="http://schemas.openxmlformats.org/officeDocument/2006/relationships/customXml" Target="../ink/ink510.xml"/><Relationship Id="rId2" Type="http://schemas.openxmlformats.org/officeDocument/2006/relationships/notesSlide" Target="../notesSlides/notesSlide44.xml"/><Relationship Id="rId16" Type="http://schemas.openxmlformats.org/officeDocument/2006/relationships/customXml" Target="../ink/ink472.xml"/><Relationship Id="rId29" Type="http://schemas.openxmlformats.org/officeDocument/2006/relationships/image" Target="../media/image277.emf"/><Relationship Id="rId11" Type="http://schemas.openxmlformats.org/officeDocument/2006/relationships/image" Target="../media/image268.emf"/><Relationship Id="rId24" Type="http://schemas.openxmlformats.org/officeDocument/2006/relationships/customXml" Target="../ink/ink476.xml"/><Relationship Id="rId32" Type="http://schemas.openxmlformats.org/officeDocument/2006/relationships/customXml" Target="../ink/ink480.xml"/><Relationship Id="rId37" Type="http://schemas.openxmlformats.org/officeDocument/2006/relationships/image" Target="../media/image281.emf"/><Relationship Id="rId40" Type="http://schemas.openxmlformats.org/officeDocument/2006/relationships/customXml" Target="../ink/ink484.xml"/><Relationship Id="rId45" Type="http://schemas.openxmlformats.org/officeDocument/2006/relationships/image" Target="../media/image285.emf"/><Relationship Id="rId53" Type="http://schemas.openxmlformats.org/officeDocument/2006/relationships/image" Target="../media/image289.emf"/><Relationship Id="rId58" Type="http://schemas.openxmlformats.org/officeDocument/2006/relationships/customXml" Target="../ink/ink493.xml"/><Relationship Id="rId66" Type="http://schemas.openxmlformats.org/officeDocument/2006/relationships/customXml" Target="../ink/ink497.xml"/><Relationship Id="rId74" Type="http://schemas.openxmlformats.org/officeDocument/2006/relationships/customXml" Target="../ink/ink501.xml"/><Relationship Id="rId79" Type="http://schemas.openxmlformats.org/officeDocument/2006/relationships/image" Target="../media/image302.emf"/><Relationship Id="rId87" Type="http://schemas.openxmlformats.org/officeDocument/2006/relationships/image" Target="../media/image307.emf"/><Relationship Id="rId5" Type="http://schemas.openxmlformats.org/officeDocument/2006/relationships/image" Target="../media/image153.png"/><Relationship Id="rId61" Type="http://schemas.openxmlformats.org/officeDocument/2006/relationships/image" Target="../media/image293.emf"/><Relationship Id="rId82" Type="http://schemas.openxmlformats.org/officeDocument/2006/relationships/customXml" Target="../ink/ink505.xml"/><Relationship Id="rId90" Type="http://schemas.openxmlformats.org/officeDocument/2006/relationships/customXml" Target="../ink/ink509.xml"/><Relationship Id="rId95" Type="http://schemas.openxmlformats.org/officeDocument/2006/relationships/image" Target="../media/image219.emf"/><Relationship Id="rId19" Type="http://schemas.openxmlformats.org/officeDocument/2006/relationships/image" Target="../media/image272.emf"/><Relationship Id="rId14" Type="http://schemas.openxmlformats.org/officeDocument/2006/relationships/customXml" Target="../ink/ink471.xml"/><Relationship Id="rId22" Type="http://schemas.openxmlformats.org/officeDocument/2006/relationships/customXml" Target="../ink/ink475.xml"/><Relationship Id="rId27" Type="http://schemas.openxmlformats.org/officeDocument/2006/relationships/image" Target="../media/image276.emf"/><Relationship Id="rId30" Type="http://schemas.openxmlformats.org/officeDocument/2006/relationships/customXml" Target="../ink/ink479.xml"/><Relationship Id="rId35" Type="http://schemas.openxmlformats.org/officeDocument/2006/relationships/image" Target="../media/image280.emf"/><Relationship Id="rId43" Type="http://schemas.openxmlformats.org/officeDocument/2006/relationships/image" Target="../media/image284.emf"/><Relationship Id="rId48" Type="http://schemas.openxmlformats.org/officeDocument/2006/relationships/customXml" Target="../ink/ink488.xml"/><Relationship Id="rId56" Type="http://schemas.openxmlformats.org/officeDocument/2006/relationships/customXml" Target="../ink/ink492.xml"/><Relationship Id="rId64" Type="http://schemas.openxmlformats.org/officeDocument/2006/relationships/customXml" Target="../ink/ink496.xml"/><Relationship Id="rId69" Type="http://schemas.openxmlformats.org/officeDocument/2006/relationships/image" Target="../media/image297.emf"/><Relationship Id="rId77" Type="http://schemas.openxmlformats.org/officeDocument/2006/relationships/image" Target="../media/image301.emf"/><Relationship Id="rId8" Type="http://schemas.openxmlformats.org/officeDocument/2006/relationships/customXml" Target="../ink/ink468.xml"/><Relationship Id="rId51" Type="http://schemas.openxmlformats.org/officeDocument/2006/relationships/image" Target="../media/image288.emf"/><Relationship Id="rId72" Type="http://schemas.openxmlformats.org/officeDocument/2006/relationships/customXml" Target="../ink/ink500.xml"/><Relationship Id="rId80" Type="http://schemas.openxmlformats.org/officeDocument/2006/relationships/customXml" Target="../ink/ink504.xml"/><Relationship Id="rId85" Type="http://schemas.openxmlformats.org/officeDocument/2006/relationships/image" Target="../media/image305.emf"/><Relationship Id="rId93" Type="http://schemas.openxmlformats.org/officeDocument/2006/relationships/image" Target="../media/image218.emf"/><Relationship Id="rId3" Type="http://schemas.openxmlformats.org/officeDocument/2006/relationships/image" Target="../media/image151.png"/><Relationship Id="rId12" Type="http://schemas.openxmlformats.org/officeDocument/2006/relationships/customXml" Target="../ink/ink470.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483.xml"/><Relationship Id="rId46" Type="http://schemas.openxmlformats.org/officeDocument/2006/relationships/customXml" Target="../ink/ink487.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474.xml"/><Relationship Id="rId41" Type="http://schemas.openxmlformats.org/officeDocument/2006/relationships/image" Target="../media/image283.emf"/><Relationship Id="rId54" Type="http://schemas.openxmlformats.org/officeDocument/2006/relationships/customXml" Target="../ink/ink491.xml"/><Relationship Id="rId62" Type="http://schemas.openxmlformats.org/officeDocument/2006/relationships/customXml" Target="../ink/ink495.xml"/><Relationship Id="rId70" Type="http://schemas.openxmlformats.org/officeDocument/2006/relationships/customXml" Target="../ink/ink499.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508.xml"/><Relationship Id="rId91"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image" Target="../media/image154.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478.xml"/><Relationship Id="rId36" Type="http://schemas.openxmlformats.org/officeDocument/2006/relationships/customXml" Target="../ink/ink482.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469.xml"/><Relationship Id="rId31" Type="http://schemas.openxmlformats.org/officeDocument/2006/relationships/image" Target="../media/image278.emf"/><Relationship Id="rId44" Type="http://schemas.openxmlformats.org/officeDocument/2006/relationships/customXml" Target="../ink/ink486.xml"/><Relationship Id="rId52" Type="http://schemas.openxmlformats.org/officeDocument/2006/relationships/customXml" Target="../ink/ink490.xml"/><Relationship Id="rId60" Type="http://schemas.openxmlformats.org/officeDocument/2006/relationships/customXml" Target="../ink/ink494.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503.xml"/><Relationship Id="rId81" Type="http://schemas.openxmlformats.org/officeDocument/2006/relationships/image" Target="../media/image303.emf"/><Relationship Id="rId86" Type="http://schemas.openxmlformats.org/officeDocument/2006/relationships/customXml" Target="../ink/ink507.xml"/><Relationship Id="rId94" Type="http://schemas.openxmlformats.org/officeDocument/2006/relationships/customXml" Target="../ink/ink511.xml"/><Relationship Id="rId4" Type="http://schemas.openxmlformats.org/officeDocument/2006/relationships/image" Target="../media/image152.png"/><Relationship Id="rId9" Type="http://schemas.openxmlformats.org/officeDocument/2006/relationships/image" Target="../media/image267.emf"/></Relationships>
</file>

<file path=ppt/slides/_rels/slide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512.xml"/></Relationships>
</file>

<file path=ppt/slides/_rels/slide46.xml.rels><?xml version="1.0" encoding="UTF-8" standalone="yes"?>
<Relationships xmlns="http://schemas.openxmlformats.org/package/2006/relationships"><Relationship Id="rId13" Type="http://schemas.openxmlformats.org/officeDocument/2006/relationships/image" Target="../media/image2571.emf"/><Relationship Id="rId18" Type="http://schemas.openxmlformats.org/officeDocument/2006/relationships/customXml" Target="../ink/ink520.xml"/><Relationship Id="rId26" Type="http://schemas.openxmlformats.org/officeDocument/2006/relationships/customXml" Target="../ink/ink524.xml"/><Relationship Id="rId39" Type="http://schemas.openxmlformats.org/officeDocument/2006/relationships/image" Target="../media/image2701.emf"/><Relationship Id="rId21" Type="http://schemas.openxmlformats.org/officeDocument/2006/relationships/image" Target="../media/image2611.emf"/><Relationship Id="rId34" Type="http://schemas.openxmlformats.org/officeDocument/2006/relationships/customXml" Target="../ink/ink528.xml"/><Relationship Id="rId42" Type="http://schemas.openxmlformats.org/officeDocument/2006/relationships/customXml" Target="../ink/ink532.xml"/><Relationship Id="rId47" Type="http://schemas.openxmlformats.org/officeDocument/2006/relationships/image" Target="../media/image2741.emf"/><Relationship Id="rId50" Type="http://schemas.openxmlformats.org/officeDocument/2006/relationships/customXml" Target="../ink/ink536.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46.xml"/><Relationship Id="rId16" Type="http://schemas.openxmlformats.org/officeDocument/2006/relationships/customXml" Target="../ink/ink519.xml"/><Relationship Id="rId29" Type="http://schemas.openxmlformats.org/officeDocument/2006/relationships/image" Target="../media/image265.emf"/><Relationship Id="rId1" Type="http://schemas.openxmlformats.org/officeDocument/2006/relationships/slideLayout" Target="../slideLayouts/slideLayout2.xml"/><Relationship Id="rId6" Type="http://schemas.openxmlformats.org/officeDocument/2006/relationships/customXml" Target="../ink/ink514.xml"/><Relationship Id="rId11" Type="http://schemas.openxmlformats.org/officeDocument/2006/relationships/image" Target="../media/image2561.emf"/><Relationship Id="rId24" Type="http://schemas.openxmlformats.org/officeDocument/2006/relationships/customXml" Target="../ink/ink523.xml"/><Relationship Id="rId32" Type="http://schemas.openxmlformats.org/officeDocument/2006/relationships/customXml" Target="../ink/ink527.xml"/><Relationship Id="rId37" Type="http://schemas.openxmlformats.org/officeDocument/2006/relationships/image" Target="../media/image2691.emf"/><Relationship Id="rId40" Type="http://schemas.openxmlformats.org/officeDocument/2006/relationships/customXml" Target="../ink/ink531.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540.xml"/><Relationship Id="rId66" Type="http://schemas.openxmlformats.org/officeDocument/2006/relationships/customXml" Target="../ink/ink544.xml"/><Relationship Id="rId5" Type="http://schemas.openxmlformats.org/officeDocument/2006/relationships/image" Target="../media/image2521.emf"/><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525.xml"/><Relationship Id="rId36" Type="http://schemas.openxmlformats.org/officeDocument/2006/relationships/customXml" Target="../ink/ink529.xml"/><Relationship Id="rId49" Type="http://schemas.openxmlformats.org/officeDocument/2006/relationships/image" Target="../media/image2751.emf"/><Relationship Id="rId57" Type="http://schemas.openxmlformats.org/officeDocument/2006/relationships/image" Target="../media/image2791.emf"/><Relationship Id="rId61" Type="http://schemas.openxmlformats.org/officeDocument/2006/relationships/image" Target="../media/image2812.emf"/><Relationship Id="rId10" Type="http://schemas.openxmlformats.org/officeDocument/2006/relationships/customXml" Target="../ink/ink516.xml"/><Relationship Id="rId19" Type="http://schemas.openxmlformats.org/officeDocument/2006/relationships/image" Target="../media/image2601.emf"/><Relationship Id="rId31" Type="http://schemas.openxmlformats.org/officeDocument/2006/relationships/image" Target="../media/image266.emf"/><Relationship Id="rId44" Type="http://schemas.openxmlformats.org/officeDocument/2006/relationships/customXml" Target="../ink/ink533.xml"/><Relationship Id="rId52" Type="http://schemas.openxmlformats.org/officeDocument/2006/relationships/customXml" Target="../ink/ink537.xml"/><Relationship Id="rId60" Type="http://schemas.openxmlformats.org/officeDocument/2006/relationships/customXml" Target="../ink/ink541.xml"/><Relationship Id="rId65" Type="http://schemas.openxmlformats.org/officeDocument/2006/relationships/image" Target="../media/image2831.emf"/><Relationship Id="rId4" Type="http://schemas.openxmlformats.org/officeDocument/2006/relationships/customXml" Target="../ink/ink513.xml"/><Relationship Id="rId9" Type="http://schemas.openxmlformats.org/officeDocument/2006/relationships/image" Target="../media/image2551.emf"/><Relationship Id="rId14" Type="http://schemas.openxmlformats.org/officeDocument/2006/relationships/customXml" Target="../ink/ink518.xml"/><Relationship Id="rId22" Type="http://schemas.openxmlformats.org/officeDocument/2006/relationships/customXml" Target="../ink/ink522.xml"/><Relationship Id="rId27" Type="http://schemas.openxmlformats.org/officeDocument/2006/relationships/image" Target="../media/image264.emf"/><Relationship Id="rId30" Type="http://schemas.openxmlformats.org/officeDocument/2006/relationships/customXml" Target="../ink/ink526.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535.xml"/><Relationship Id="rId56" Type="http://schemas.openxmlformats.org/officeDocument/2006/relationships/customXml" Target="../ink/ink539.xml"/><Relationship Id="rId64" Type="http://schemas.openxmlformats.org/officeDocument/2006/relationships/customXml" Target="../ink/ink543.xml"/><Relationship Id="rId8" Type="http://schemas.openxmlformats.org/officeDocument/2006/relationships/customXml" Target="../ink/ink515.xml"/><Relationship Id="rId51" Type="http://schemas.openxmlformats.org/officeDocument/2006/relationships/image" Target="../media/image2761.emf"/><Relationship Id="rId3" Type="http://schemas.openxmlformats.org/officeDocument/2006/relationships/image" Target="../media/image157.png"/><Relationship Id="rId12" Type="http://schemas.openxmlformats.org/officeDocument/2006/relationships/customXml" Target="../ink/ink517.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530.xml"/><Relationship Id="rId46" Type="http://schemas.openxmlformats.org/officeDocument/2006/relationships/customXml" Target="../ink/ink534.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521.xml"/><Relationship Id="rId41" Type="http://schemas.openxmlformats.org/officeDocument/2006/relationships/image" Target="../media/image2711.emf"/><Relationship Id="rId54" Type="http://schemas.openxmlformats.org/officeDocument/2006/relationships/customXml" Target="../ink/ink538.xml"/><Relationship Id="rId62" Type="http://schemas.openxmlformats.org/officeDocument/2006/relationships/customXml" Target="../ink/ink542.xml"/></Relationships>
</file>

<file path=ppt/slides/_rels/slide4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545.xml"/></Relationships>
</file>

<file path=ppt/slides/_rels/slide48.xml.rels><?xml version="1.0" encoding="UTF-8" standalone="yes"?>
<Relationships xmlns="http://schemas.openxmlformats.org/package/2006/relationships"><Relationship Id="rId8" Type="http://schemas.openxmlformats.org/officeDocument/2006/relationships/customXml" Target="../ink/ink546.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10.emf"/><Relationship Id="rId5" Type="http://schemas.openxmlformats.org/officeDocument/2006/relationships/diagramQuickStyle" Target="../diagrams/quickStyle4.xml"/><Relationship Id="rId10" Type="http://schemas.openxmlformats.org/officeDocument/2006/relationships/customXml" Target="../ink/ink547.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49.xml.rels><?xml version="1.0" encoding="UTF-8" standalone="yes"?>
<Relationships xmlns="http://schemas.openxmlformats.org/package/2006/relationships"><Relationship Id="rId8" Type="http://schemas.openxmlformats.org/officeDocument/2006/relationships/customXml" Target="../ink/ink548.xml"/><Relationship Id="rId13" Type="http://schemas.openxmlformats.org/officeDocument/2006/relationships/image" Target="../media/image1542.emf"/><Relationship Id="rId18" Type="http://schemas.openxmlformats.org/officeDocument/2006/relationships/customXml" Target="../ink/ink553.xml"/><Relationship Id="rId26" Type="http://schemas.openxmlformats.org/officeDocument/2006/relationships/customXml" Target="../ink/ink557.xml"/><Relationship Id="rId39" Type="http://schemas.openxmlformats.org/officeDocument/2006/relationships/image" Target="../media/image2022.emf"/><Relationship Id="rId3" Type="http://schemas.openxmlformats.org/officeDocument/2006/relationships/diagramData" Target="../diagrams/data5.xml"/><Relationship Id="rId21" Type="http://schemas.openxmlformats.org/officeDocument/2006/relationships/image" Target="../media/image1951.emf"/><Relationship Id="rId34" Type="http://schemas.openxmlformats.org/officeDocument/2006/relationships/customXml" Target="../ink/ink561.xml"/><Relationship Id="rId7" Type="http://schemas.microsoft.com/office/2007/relationships/diagramDrawing" Target="../diagrams/drawing5.xml"/><Relationship Id="rId12" Type="http://schemas.openxmlformats.org/officeDocument/2006/relationships/customXml" Target="../ink/ink550.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63.xml"/><Relationship Id="rId2" Type="http://schemas.openxmlformats.org/officeDocument/2006/relationships/notesSlide" Target="../notesSlides/notesSlide49.xml"/><Relationship Id="rId16" Type="http://schemas.openxmlformats.org/officeDocument/2006/relationships/customXml" Target="../ink/ink552.xml"/><Relationship Id="rId20" Type="http://schemas.openxmlformats.org/officeDocument/2006/relationships/customXml" Target="../ink/ink554.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556.xml"/><Relationship Id="rId32" Type="http://schemas.openxmlformats.org/officeDocument/2006/relationships/customXml" Target="../ink/ink560.xml"/><Relationship Id="rId37" Type="http://schemas.openxmlformats.org/officeDocument/2006/relationships/image" Target="../media/image2001.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58.xml"/><Relationship Id="rId36" Type="http://schemas.openxmlformats.org/officeDocument/2006/relationships/customXml" Target="../ink/ink562.xml"/><Relationship Id="rId10" Type="http://schemas.openxmlformats.org/officeDocument/2006/relationships/customXml" Target="../ink/ink549.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551.xml"/><Relationship Id="rId22" Type="http://schemas.openxmlformats.org/officeDocument/2006/relationships/customXml" Target="../ink/ink555.xml"/><Relationship Id="rId27" Type="http://schemas.openxmlformats.org/officeDocument/2006/relationships/image" Target="../media/image2410.emf"/><Relationship Id="rId30" Type="http://schemas.openxmlformats.org/officeDocument/2006/relationships/customXml" Target="../ink/ink559.xml"/><Relationship Id="rId35" Type="http://schemas.openxmlformats.org/officeDocument/2006/relationships/image" Target="../media/image1992.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69.xml"/><Relationship Id="rId26" Type="http://schemas.openxmlformats.org/officeDocument/2006/relationships/customXml" Target="../ink/ink573.xml"/><Relationship Id="rId39" Type="http://schemas.openxmlformats.org/officeDocument/2006/relationships/image" Target="../media/image2022.emf"/><Relationship Id="rId3" Type="http://schemas.openxmlformats.org/officeDocument/2006/relationships/diagramData" Target="../diagrams/data6.xml"/><Relationship Id="rId21" Type="http://schemas.openxmlformats.org/officeDocument/2006/relationships/image" Target="../media/image1951.emf"/><Relationship Id="rId34" Type="http://schemas.openxmlformats.org/officeDocument/2006/relationships/customXml" Target="../ink/ink577.xml"/><Relationship Id="rId42" Type="http://schemas.openxmlformats.org/officeDocument/2006/relationships/customXml" Target="../ink/ink581.xml"/><Relationship Id="rId47" Type="http://schemas.openxmlformats.org/officeDocument/2006/relationships/image" Target="../media/image2062.emf"/><Relationship Id="rId7" Type="http://schemas.microsoft.com/office/2007/relationships/diagramDrawing" Target="../diagrams/drawing6.xml"/><Relationship Id="rId12" Type="http://schemas.openxmlformats.org/officeDocument/2006/relationships/customXml" Target="../ink/ink566.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79.xml"/><Relationship Id="rId46" Type="http://schemas.openxmlformats.org/officeDocument/2006/relationships/customXml" Target="../ink/ink583.xml"/><Relationship Id="rId2" Type="http://schemas.openxmlformats.org/officeDocument/2006/relationships/notesSlide" Target="../notesSlides/notesSlide50.xml"/><Relationship Id="rId16" Type="http://schemas.openxmlformats.org/officeDocument/2006/relationships/customXml" Target="../ink/ink568.xml"/><Relationship Id="rId20" Type="http://schemas.openxmlformats.org/officeDocument/2006/relationships/customXml" Target="../ink/ink570.xml"/><Relationship Id="rId29" Type="http://schemas.openxmlformats.org/officeDocument/2006/relationships/image" Target="../media/image1311.emf"/><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1532.emf"/><Relationship Id="rId24" Type="http://schemas.openxmlformats.org/officeDocument/2006/relationships/customXml" Target="../ink/ink572.xml"/><Relationship Id="rId32" Type="http://schemas.openxmlformats.org/officeDocument/2006/relationships/customXml" Target="../ink/ink576.xml"/><Relationship Id="rId37" Type="http://schemas.openxmlformats.org/officeDocument/2006/relationships/image" Target="../media/image2001.emf"/><Relationship Id="rId40" Type="http://schemas.openxmlformats.org/officeDocument/2006/relationships/customXml" Target="../ink/ink580.xml"/><Relationship Id="rId45" Type="http://schemas.openxmlformats.org/officeDocument/2006/relationships/image" Target="../media/image205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74.xml"/><Relationship Id="rId36" Type="http://schemas.openxmlformats.org/officeDocument/2006/relationships/customXml" Target="../ink/ink578.xml"/><Relationship Id="rId49" Type="http://schemas.openxmlformats.org/officeDocument/2006/relationships/image" Target="../media/image2072.emf"/><Relationship Id="rId10" Type="http://schemas.openxmlformats.org/officeDocument/2006/relationships/customXml" Target="../ink/ink565.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82.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567.xml"/><Relationship Id="rId22" Type="http://schemas.openxmlformats.org/officeDocument/2006/relationships/customXml" Target="../ink/ink571.xml"/><Relationship Id="rId27" Type="http://schemas.openxmlformats.org/officeDocument/2006/relationships/image" Target="../media/image2410.emf"/><Relationship Id="rId30" Type="http://schemas.openxmlformats.org/officeDocument/2006/relationships/customXml" Target="../ink/ink575.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84.xml"/><Relationship Id="rId8" Type="http://schemas.openxmlformats.org/officeDocument/2006/relationships/customXml" Target="../ink/ink564.xml"/></Relationships>
</file>

<file path=ppt/slides/_rels/slide51.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90.xml"/><Relationship Id="rId26" Type="http://schemas.openxmlformats.org/officeDocument/2006/relationships/customXml" Target="../ink/ink594.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98.xml"/><Relationship Id="rId42" Type="http://schemas.openxmlformats.org/officeDocument/2006/relationships/customXml" Target="../ink/ink602.xml"/><Relationship Id="rId47" Type="http://schemas.openxmlformats.org/officeDocument/2006/relationships/image" Target="../media/image2062.emf"/><Relationship Id="rId50" Type="http://schemas.openxmlformats.org/officeDocument/2006/relationships/customXml" Target="../ink/ink606.xml"/><Relationship Id="rId55" Type="http://schemas.openxmlformats.org/officeDocument/2006/relationships/image" Target="../media/image2101.emf"/><Relationship Id="rId7" Type="http://schemas.microsoft.com/office/2007/relationships/diagramDrawing" Target="../diagrams/drawing7.xml"/><Relationship Id="rId12" Type="http://schemas.openxmlformats.org/officeDocument/2006/relationships/customXml" Target="../ink/ink587.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600.xml"/><Relationship Id="rId46" Type="http://schemas.openxmlformats.org/officeDocument/2006/relationships/customXml" Target="../ink/ink604.xml"/><Relationship Id="rId2" Type="http://schemas.openxmlformats.org/officeDocument/2006/relationships/notesSlide" Target="../notesSlides/notesSlide51.xml"/><Relationship Id="rId16" Type="http://schemas.openxmlformats.org/officeDocument/2006/relationships/customXml" Target="../ink/ink589.xml"/><Relationship Id="rId20" Type="http://schemas.openxmlformats.org/officeDocument/2006/relationships/customXml" Target="../ink/ink591.xml"/><Relationship Id="rId29" Type="http://schemas.openxmlformats.org/officeDocument/2006/relationships/image" Target="../media/image1311.emf"/><Relationship Id="rId41" Type="http://schemas.openxmlformats.org/officeDocument/2006/relationships/image" Target="../media/image2032.emf"/><Relationship Id="rId54" Type="http://schemas.openxmlformats.org/officeDocument/2006/relationships/customXml" Target="../ink/ink608.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1532.emf"/><Relationship Id="rId24" Type="http://schemas.openxmlformats.org/officeDocument/2006/relationships/customXml" Target="../ink/ink593.xml"/><Relationship Id="rId32" Type="http://schemas.openxmlformats.org/officeDocument/2006/relationships/customXml" Target="../ink/ink597.xml"/><Relationship Id="rId37" Type="http://schemas.openxmlformats.org/officeDocument/2006/relationships/image" Target="../media/image2001.emf"/><Relationship Id="rId40" Type="http://schemas.openxmlformats.org/officeDocument/2006/relationships/customXml" Target="../ink/ink601.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95.xml"/><Relationship Id="rId36" Type="http://schemas.openxmlformats.org/officeDocument/2006/relationships/customXml" Target="../ink/ink599.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586.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603.xml"/><Relationship Id="rId52" Type="http://schemas.openxmlformats.org/officeDocument/2006/relationships/customXml" Target="../ink/ink607.xml"/><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588.xml"/><Relationship Id="rId22" Type="http://schemas.openxmlformats.org/officeDocument/2006/relationships/customXml" Target="../ink/ink592.xml"/><Relationship Id="rId27" Type="http://schemas.openxmlformats.org/officeDocument/2006/relationships/image" Target="../media/image2410.emf"/><Relationship Id="rId30" Type="http://schemas.openxmlformats.org/officeDocument/2006/relationships/customXml" Target="../ink/ink596.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605.xml"/><Relationship Id="rId56" Type="http://schemas.openxmlformats.org/officeDocument/2006/relationships/customXml" Target="../ink/ink609.xml"/><Relationship Id="rId8" Type="http://schemas.openxmlformats.org/officeDocument/2006/relationships/customXml" Target="../ink/ink585.xml"/><Relationship Id="rId51" Type="http://schemas.openxmlformats.org/officeDocument/2006/relationships/image" Target="../media/image2082.emf"/><Relationship Id="rId3" Type="http://schemas.openxmlformats.org/officeDocument/2006/relationships/diagramData" Target="../diagrams/data7.xml"/></Relationships>
</file>

<file path=ppt/slides/_rels/slide52.xml.rels><?xml version="1.0" encoding="UTF-8" standalone="yes"?>
<Relationships xmlns="http://schemas.openxmlformats.org/package/2006/relationships"><Relationship Id="rId8" Type="http://schemas.openxmlformats.org/officeDocument/2006/relationships/customXml" Target="../ink/ink610.xml"/><Relationship Id="rId13" Type="http://schemas.openxmlformats.org/officeDocument/2006/relationships/image" Target="../media/image2142.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612.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2.emf"/><Relationship Id="rId5" Type="http://schemas.openxmlformats.org/officeDocument/2006/relationships/diagramQuickStyle" Target="../diagrams/quickStyle8.xml"/><Relationship Id="rId10" Type="http://schemas.openxmlformats.org/officeDocument/2006/relationships/customXml" Target="../ink/ink611.xml"/><Relationship Id="rId4" Type="http://schemas.openxmlformats.org/officeDocument/2006/relationships/diagramLayout" Target="../diagrams/layout8.xml"/><Relationship Id="rId9" Type="http://schemas.openxmlformats.org/officeDocument/2006/relationships/image" Target="../media/image2122.emf"/></Relationships>
</file>

<file path=ppt/slides/_rels/slide5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customXml" Target="../ink/ink615.xml"/><Relationship Id="rId13" Type="http://schemas.openxmlformats.org/officeDocument/2006/relationships/image" Target="../media/image2400.emf"/><Relationship Id="rId18" Type="http://schemas.openxmlformats.org/officeDocument/2006/relationships/customXml" Target="../ink/ink620.xml"/><Relationship Id="rId3" Type="http://schemas.openxmlformats.org/officeDocument/2006/relationships/image" Target="../media/image160.png"/><Relationship Id="rId7" Type="http://schemas.openxmlformats.org/officeDocument/2006/relationships/image" Target="../media/image2100.emf"/><Relationship Id="rId12" Type="http://schemas.openxmlformats.org/officeDocument/2006/relationships/customXml" Target="../ink/ink617.xml"/><Relationship Id="rId17" Type="http://schemas.openxmlformats.org/officeDocument/2006/relationships/image" Target="../media/image2600.emf"/><Relationship Id="rId2" Type="http://schemas.openxmlformats.org/officeDocument/2006/relationships/notesSlide" Target="../notesSlides/notesSlide54.xml"/><Relationship Id="rId16" Type="http://schemas.openxmlformats.org/officeDocument/2006/relationships/customXml" Target="../ink/ink619.xml"/><Relationship Id="rId1" Type="http://schemas.openxmlformats.org/officeDocument/2006/relationships/slideLayout" Target="../slideLayouts/slideLayout2.xml"/><Relationship Id="rId6" Type="http://schemas.openxmlformats.org/officeDocument/2006/relationships/customXml" Target="../ink/ink614.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616.xml"/><Relationship Id="rId19" Type="http://schemas.openxmlformats.org/officeDocument/2006/relationships/image" Target="../media/image2700.emf"/><Relationship Id="rId4" Type="http://schemas.openxmlformats.org/officeDocument/2006/relationships/customXml" Target="../ink/ink613.xml"/><Relationship Id="rId9" Type="http://schemas.openxmlformats.org/officeDocument/2006/relationships/image" Target="../media/image2200.emf"/><Relationship Id="rId14" Type="http://schemas.openxmlformats.org/officeDocument/2006/relationships/customXml" Target="../ink/ink618.xml"/></Relationships>
</file>

<file path=ppt/slides/_rels/slide5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621.xml"/></Relationships>
</file>

<file path=ppt/slides/_rels/slide5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5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5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5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8" Type="http://schemas.openxmlformats.org/officeDocument/2006/relationships/customXml" Target="../ink/ink624.xml"/><Relationship Id="rId13" Type="http://schemas.openxmlformats.org/officeDocument/2006/relationships/image" Target="../media/image2961.emf"/><Relationship Id="rId18" Type="http://schemas.openxmlformats.org/officeDocument/2006/relationships/customXml" Target="../ink/ink629.xml"/><Relationship Id="rId26" Type="http://schemas.openxmlformats.org/officeDocument/2006/relationships/customXml" Target="../ink/ink633.xml"/><Relationship Id="rId3" Type="http://schemas.openxmlformats.org/officeDocument/2006/relationships/image" Target="../media/image162.png"/><Relationship Id="rId21" Type="http://schemas.openxmlformats.org/officeDocument/2006/relationships/image" Target="../media/image3001.emf"/><Relationship Id="rId34" Type="http://schemas.openxmlformats.org/officeDocument/2006/relationships/customXml" Target="../ink/ink637.xml"/><Relationship Id="rId7" Type="http://schemas.openxmlformats.org/officeDocument/2006/relationships/image" Target="../media/image2931.emf"/><Relationship Id="rId12" Type="http://schemas.openxmlformats.org/officeDocument/2006/relationships/customXml" Target="../ink/ink626.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60.xml"/><Relationship Id="rId16" Type="http://schemas.openxmlformats.org/officeDocument/2006/relationships/customXml" Target="../ink/ink628.xml"/><Relationship Id="rId20" Type="http://schemas.openxmlformats.org/officeDocument/2006/relationships/customXml" Target="../ink/ink630.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623.xml"/><Relationship Id="rId11" Type="http://schemas.openxmlformats.org/officeDocument/2006/relationships/image" Target="../media/image2951.emf"/><Relationship Id="rId24" Type="http://schemas.openxmlformats.org/officeDocument/2006/relationships/customXml" Target="../ink/ink632.xml"/><Relationship Id="rId32" Type="http://schemas.openxmlformats.org/officeDocument/2006/relationships/customXml" Target="../ink/ink636.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634.xml"/><Relationship Id="rId10" Type="http://schemas.openxmlformats.org/officeDocument/2006/relationships/customXml" Target="../ink/ink625.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622.xml"/><Relationship Id="rId9" Type="http://schemas.openxmlformats.org/officeDocument/2006/relationships/image" Target="../media/image2941.emf"/><Relationship Id="rId14" Type="http://schemas.openxmlformats.org/officeDocument/2006/relationships/customXml" Target="../ink/ink627.xml"/><Relationship Id="rId22" Type="http://schemas.openxmlformats.org/officeDocument/2006/relationships/customXml" Target="../ink/ink631.xml"/><Relationship Id="rId27" Type="http://schemas.openxmlformats.org/officeDocument/2006/relationships/image" Target="../media/image3031.emf"/><Relationship Id="rId30" Type="http://schemas.openxmlformats.org/officeDocument/2006/relationships/customXml" Target="../ink/ink635.xml"/><Relationship Id="rId35" Type="http://schemas.openxmlformats.org/officeDocument/2006/relationships/image" Target="../media/image3080.emf"/></Relationships>
</file>

<file path=ppt/slides/_rels/slide6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20.emf"/><Relationship Id="rId5" Type="http://schemas.openxmlformats.org/officeDocument/2006/relationships/customXml" Target="../ink/ink638.xml"/><Relationship Id="rId4" Type="http://schemas.openxmlformats.org/officeDocument/2006/relationships/image" Target="../media/image166.png"/></Relationships>
</file>

<file path=ppt/slides/_rels/slide65.xml.rels><?xml version="1.0" encoding="UTF-8" standalone="yes"?>
<Relationships xmlns="http://schemas.openxmlformats.org/package/2006/relationships"><Relationship Id="rId8" Type="http://schemas.openxmlformats.org/officeDocument/2006/relationships/image" Target="../media/image222.emf"/><Relationship Id="rId13" Type="http://schemas.openxmlformats.org/officeDocument/2006/relationships/customXml" Target="../ink/ink643.xml"/><Relationship Id="rId18" Type="http://schemas.openxmlformats.org/officeDocument/2006/relationships/image" Target="../media/image333.emf"/><Relationship Id="rId26" Type="http://schemas.openxmlformats.org/officeDocument/2006/relationships/image" Target="../media/image337.emf"/><Relationship Id="rId39" Type="http://schemas.openxmlformats.org/officeDocument/2006/relationships/customXml" Target="../ink/ink656.xml"/><Relationship Id="rId3" Type="http://schemas.openxmlformats.org/officeDocument/2006/relationships/image" Target="../media/image165.png"/><Relationship Id="rId21" Type="http://schemas.openxmlformats.org/officeDocument/2006/relationships/customXml" Target="../ink/ink647.xml"/><Relationship Id="rId34" Type="http://schemas.openxmlformats.org/officeDocument/2006/relationships/image" Target="../media/image342.emf"/><Relationship Id="rId42" Type="http://schemas.openxmlformats.org/officeDocument/2006/relationships/image" Target="../media/image346.emf"/><Relationship Id="rId7" Type="http://schemas.openxmlformats.org/officeDocument/2006/relationships/customXml" Target="../ink/ink640.xml"/><Relationship Id="rId12" Type="http://schemas.openxmlformats.org/officeDocument/2006/relationships/image" Target="../media/image329.emf"/><Relationship Id="rId17" Type="http://schemas.openxmlformats.org/officeDocument/2006/relationships/customXml" Target="../ink/ink645.xml"/><Relationship Id="rId25" Type="http://schemas.openxmlformats.org/officeDocument/2006/relationships/customXml" Target="../ink/ink649.xml"/><Relationship Id="rId33" Type="http://schemas.openxmlformats.org/officeDocument/2006/relationships/customXml" Target="../ink/ink653.xml"/><Relationship Id="rId38" Type="http://schemas.openxmlformats.org/officeDocument/2006/relationships/image" Target="../media/image344.emf"/><Relationship Id="rId46" Type="http://schemas.openxmlformats.org/officeDocument/2006/relationships/image" Target="../media/image348.emf"/><Relationship Id="rId2" Type="http://schemas.openxmlformats.org/officeDocument/2006/relationships/notesSlide" Target="../notesSlides/notesSlide65.xml"/><Relationship Id="rId16" Type="http://schemas.openxmlformats.org/officeDocument/2006/relationships/image" Target="../media/image332.emf"/><Relationship Id="rId20" Type="http://schemas.openxmlformats.org/officeDocument/2006/relationships/image" Target="../media/image334.emf"/><Relationship Id="rId29" Type="http://schemas.openxmlformats.org/officeDocument/2006/relationships/customXml" Target="../ink/ink651.xml"/><Relationship Id="rId41" Type="http://schemas.openxmlformats.org/officeDocument/2006/relationships/customXml" Target="../ink/ink657.xml"/><Relationship Id="rId1" Type="http://schemas.openxmlformats.org/officeDocument/2006/relationships/slideLayout" Target="../slideLayouts/slideLayout2.xml"/><Relationship Id="rId6" Type="http://schemas.openxmlformats.org/officeDocument/2006/relationships/image" Target="../media/image221.emf"/><Relationship Id="rId11" Type="http://schemas.openxmlformats.org/officeDocument/2006/relationships/customXml" Target="../ink/ink642.xml"/><Relationship Id="rId24" Type="http://schemas.openxmlformats.org/officeDocument/2006/relationships/image" Target="../media/image336.emf"/><Relationship Id="rId32" Type="http://schemas.openxmlformats.org/officeDocument/2006/relationships/image" Target="../media/image340.emf"/><Relationship Id="rId37" Type="http://schemas.openxmlformats.org/officeDocument/2006/relationships/customXml" Target="../ink/ink655.xml"/><Relationship Id="rId40" Type="http://schemas.openxmlformats.org/officeDocument/2006/relationships/image" Target="../media/image345.emf"/><Relationship Id="rId45" Type="http://schemas.openxmlformats.org/officeDocument/2006/relationships/customXml" Target="../ink/ink659.xml"/><Relationship Id="rId5" Type="http://schemas.openxmlformats.org/officeDocument/2006/relationships/customXml" Target="../ink/ink639.xml"/><Relationship Id="rId15" Type="http://schemas.openxmlformats.org/officeDocument/2006/relationships/customXml" Target="../ink/ink644.xml"/><Relationship Id="rId23" Type="http://schemas.openxmlformats.org/officeDocument/2006/relationships/customXml" Target="../ink/ink648.xml"/><Relationship Id="rId28" Type="http://schemas.openxmlformats.org/officeDocument/2006/relationships/image" Target="../media/image338.emf"/><Relationship Id="rId36" Type="http://schemas.openxmlformats.org/officeDocument/2006/relationships/image" Target="../media/image343.emf"/><Relationship Id="rId10" Type="http://schemas.openxmlformats.org/officeDocument/2006/relationships/image" Target="../media/image328.emf"/><Relationship Id="rId19" Type="http://schemas.openxmlformats.org/officeDocument/2006/relationships/customXml" Target="../ink/ink646.xml"/><Relationship Id="rId31" Type="http://schemas.openxmlformats.org/officeDocument/2006/relationships/customXml" Target="../ink/ink652.xml"/><Relationship Id="rId44" Type="http://schemas.openxmlformats.org/officeDocument/2006/relationships/image" Target="../media/image347.emf"/><Relationship Id="rId4" Type="http://schemas.openxmlformats.org/officeDocument/2006/relationships/image" Target="../media/image166.png"/><Relationship Id="rId9" Type="http://schemas.openxmlformats.org/officeDocument/2006/relationships/customXml" Target="../ink/ink641.xml"/><Relationship Id="rId14" Type="http://schemas.openxmlformats.org/officeDocument/2006/relationships/image" Target="../media/image330.emf"/><Relationship Id="rId22" Type="http://schemas.openxmlformats.org/officeDocument/2006/relationships/image" Target="../media/image335.emf"/><Relationship Id="rId27" Type="http://schemas.openxmlformats.org/officeDocument/2006/relationships/customXml" Target="../ink/ink650.xml"/><Relationship Id="rId30" Type="http://schemas.openxmlformats.org/officeDocument/2006/relationships/image" Target="../media/image339.emf"/><Relationship Id="rId35" Type="http://schemas.openxmlformats.org/officeDocument/2006/relationships/customXml" Target="../ink/ink654.xml"/><Relationship Id="rId43" Type="http://schemas.openxmlformats.org/officeDocument/2006/relationships/customXml" Target="../ink/ink658.xml"/></Relationships>
</file>

<file path=ppt/slides/_rels/slide6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349.emf"/><Relationship Id="rId5" Type="http://schemas.openxmlformats.org/officeDocument/2006/relationships/customXml" Target="../ink/ink660.xml"/><Relationship Id="rId4" Type="http://schemas.openxmlformats.org/officeDocument/2006/relationships/image" Target="../media/image166.png"/></Relationships>
</file>

<file path=ppt/slides/_rels/slide67.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352.emf"/><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customXml" Target="../ink/ink661.xml"/><Relationship Id="rId5" Type="http://schemas.openxmlformats.org/officeDocument/2006/relationships/image" Target="../media/image167.png"/><Relationship Id="rId4" Type="http://schemas.openxmlformats.org/officeDocument/2006/relationships/image" Target="../media/image166.png"/></Relationships>
</file>

<file path=ppt/slides/_rels/slide68.xml.rels><?xml version="1.0" encoding="UTF-8" standalone="yes"?>
<Relationships xmlns="http://schemas.openxmlformats.org/package/2006/relationships"><Relationship Id="rId8" Type="http://schemas.openxmlformats.org/officeDocument/2006/relationships/image" Target="../media/image354.emf"/><Relationship Id="rId3" Type="http://schemas.openxmlformats.org/officeDocument/2006/relationships/image" Target="../media/image165.png"/><Relationship Id="rId7" Type="http://schemas.openxmlformats.org/officeDocument/2006/relationships/customXml" Target="../ink/ink662.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69.xml.rels><?xml version="1.0" encoding="UTF-8" standalone="yes"?>
<Relationships xmlns="http://schemas.openxmlformats.org/package/2006/relationships"><Relationship Id="rId8" Type="http://schemas.openxmlformats.org/officeDocument/2006/relationships/image" Target="../media/image355.emf"/><Relationship Id="rId3" Type="http://schemas.openxmlformats.org/officeDocument/2006/relationships/image" Target="../media/image165.png"/><Relationship Id="rId7" Type="http://schemas.openxmlformats.org/officeDocument/2006/relationships/customXml" Target="../ink/ink663.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10" Type="http://schemas.openxmlformats.org/officeDocument/2006/relationships/image" Target="../media/image356.emf"/><Relationship Id="rId4" Type="http://schemas.openxmlformats.org/officeDocument/2006/relationships/image" Target="../media/image166.png"/><Relationship Id="rId9" Type="http://schemas.openxmlformats.org/officeDocument/2006/relationships/customXml" Target="../ink/ink66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3" Type="http://schemas.openxmlformats.org/officeDocument/2006/relationships/customXml" Target="../ink/ink668.xml"/><Relationship Id="rId18" Type="http://schemas.openxmlformats.org/officeDocument/2006/relationships/image" Target="../media/image363.emf"/><Relationship Id="rId26" Type="http://schemas.openxmlformats.org/officeDocument/2006/relationships/image" Target="../media/image367.emf"/><Relationship Id="rId39" Type="http://schemas.openxmlformats.org/officeDocument/2006/relationships/customXml" Target="../ink/ink681.xml"/><Relationship Id="rId3" Type="http://schemas.openxmlformats.org/officeDocument/2006/relationships/image" Target="../media/image165.png"/><Relationship Id="rId21" Type="http://schemas.openxmlformats.org/officeDocument/2006/relationships/customXml" Target="../ink/ink672.xml"/><Relationship Id="rId34" Type="http://schemas.openxmlformats.org/officeDocument/2006/relationships/image" Target="../media/image372.emf"/><Relationship Id="rId42" Type="http://schemas.openxmlformats.org/officeDocument/2006/relationships/image" Target="../media/image376.emf"/><Relationship Id="rId47" Type="http://schemas.openxmlformats.org/officeDocument/2006/relationships/customXml" Target="../ink/ink685.xml"/><Relationship Id="rId50" Type="http://schemas.openxmlformats.org/officeDocument/2006/relationships/image" Target="../media/image380.emf"/><Relationship Id="rId7" Type="http://schemas.openxmlformats.org/officeDocument/2006/relationships/customXml" Target="../ink/ink665.xml"/><Relationship Id="rId12" Type="http://schemas.openxmlformats.org/officeDocument/2006/relationships/image" Target="../media/image359.emf"/><Relationship Id="rId17" Type="http://schemas.openxmlformats.org/officeDocument/2006/relationships/customXml" Target="../ink/ink670.xml"/><Relationship Id="rId25" Type="http://schemas.openxmlformats.org/officeDocument/2006/relationships/customXml" Target="../ink/ink674.xml"/><Relationship Id="rId33" Type="http://schemas.openxmlformats.org/officeDocument/2006/relationships/customXml" Target="../ink/ink678.xml"/><Relationship Id="rId38" Type="http://schemas.openxmlformats.org/officeDocument/2006/relationships/image" Target="../media/image374.emf"/><Relationship Id="rId46" Type="http://schemas.openxmlformats.org/officeDocument/2006/relationships/image" Target="../media/image378.emf"/><Relationship Id="rId2" Type="http://schemas.openxmlformats.org/officeDocument/2006/relationships/notesSlide" Target="../notesSlides/notesSlide70.xml"/><Relationship Id="rId16" Type="http://schemas.openxmlformats.org/officeDocument/2006/relationships/image" Target="../media/image362.emf"/><Relationship Id="rId20" Type="http://schemas.openxmlformats.org/officeDocument/2006/relationships/image" Target="../media/image364.emf"/><Relationship Id="rId29" Type="http://schemas.openxmlformats.org/officeDocument/2006/relationships/customXml" Target="../ink/ink676.xml"/><Relationship Id="rId41" Type="http://schemas.openxmlformats.org/officeDocument/2006/relationships/customXml" Target="../ink/ink682.xml"/><Relationship Id="rId54" Type="http://schemas.openxmlformats.org/officeDocument/2006/relationships/image" Target="../media/image383.emf"/><Relationship Id="rId1" Type="http://schemas.openxmlformats.org/officeDocument/2006/relationships/slideLayout" Target="../slideLayouts/slideLayout2.xml"/><Relationship Id="rId6" Type="http://schemas.openxmlformats.org/officeDocument/2006/relationships/image" Target="../media/image168.png"/><Relationship Id="rId11" Type="http://schemas.openxmlformats.org/officeDocument/2006/relationships/customXml" Target="../ink/ink667.xml"/><Relationship Id="rId24" Type="http://schemas.openxmlformats.org/officeDocument/2006/relationships/image" Target="../media/image366.emf"/><Relationship Id="rId32" Type="http://schemas.openxmlformats.org/officeDocument/2006/relationships/image" Target="../media/image370.emf"/><Relationship Id="rId37" Type="http://schemas.openxmlformats.org/officeDocument/2006/relationships/customXml" Target="../ink/ink680.xml"/><Relationship Id="rId40" Type="http://schemas.openxmlformats.org/officeDocument/2006/relationships/image" Target="../media/image375.emf"/><Relationship Id="rId45" Type="http://schemas.openxmlformats.org/officeDocument/2006/relationships/customXml" Target="../ink/ink684.xml"/><Relationship Id="rId53" Type="http://schemas.openxmlformats.org/officeDocument/2006/relationships/customXml" Target="../ink/ink688.xml"/><Relationship Id="rId5" Type="http://schemas.openxmlformats.org/officeDocument/2006/relationships/image" Target="../media/image167.png"/><Relationship Id="rId15" Type="http://schemas.openxmlformats.org/officeDocument/2006/relationships/customXml" Target="../ink/ink669.xml"/><Relationship Id="rId23" Type="http://schemas.openxmlformats.org/officeDocument/2006/relationships/customXml" Target="../ink/ink673.xml"/><Relationship Id="rId28" Type="http://schemas.openxmlformats.org/officeDocument/2006/relationships/image" Target="../media/image368.emf"/><Relationship Id="rId36" Type="http://schemas.openxmlformats.org/officeDocument/2006/relationships/image" Target="../media/image373.emf"/><Relationship Id="rId49" Type="http://schemas.openxmlformats.org/officeDocument/2006/relationships/customXml" Target="../ink/ink686.xml"/><Relationship Id="rId10" Type="http://schemas.openxmlformats.org/officeDocument/2006/relationships/image" Target="../media/image358.emf"/><Relationship Id="rId19" Type="http://schemas.openxmlformats.org/officeDocument/2006/relationships/customXml" Target="../ink/ink671.xml"/><Relationship Id="rId31" Type="http://schemas.openxmlformats.org/officeDocument/2006/relationships/customXml" Target="../ink/ink677.xml"/><Relationship Id="rId44" Type="http://schemas.openxmlformats.org/officeDocument/2006/relationships/image" Target="../media/image377.emf"/><Relationship Id="rId52" Type="http://schemas.openxmlformats.org/officeDocument/2006/relationships/image" Target="../media/image382.emf"/><Relationship Id="rId4" Type="http://schemas.openxmlformats.org/officeDocument/2006/relationships/image" Target="../media/image166.png"/><Relationship Id="rId9" Type="http://schemas.openxmlformats.org/officeDocument/2006/relationships/customXml" Target="../ink/ink666.xml"/><Relationship Id="rId14" Type="http://schemas.openxmlformats.org/officeDocument/2006/relationships/image" Target="../media/image360.emf"/><Relationship Id="rId22" Type="http://schemas.openxmlformats.org/officeDocument/2006/relationships/image" Target="../media/image365.emf"/><Relationship Id="rId27" Type="http://schemas.openxmlformats.org/officeDocument/2006/relationships/customXml" Target="../ink/ink675.xml"/><Relationship Id="rId30" Type="http://schemas.openxmlformats.org/officeDocument/2006/relationships/image" Target="../media/image369.emf"/><Relationship Id="rId35" Type="http://schemas.openxmlformats.org/officeDocument/2006/relationships/customXml" Target="../ink/ink679.xml"/><Relationship Id="rId43" Type="http://schemas.openxmlformats.org/officeDocument/2006/relationships/customXml" Target="../ink/ink683.xml"/><Relationship Id="rId48" Type="http://schemas.openxmlformats.org/officeDocument/2006/relationships/image" Target="../media/image379.emf"/><Relationship Id="rId8" Type="http://schemas.openxmlformats.org/officeDocument/2006/relationships/image" Target="../media/image357.emf"/><Relationship Id="rId51" Type="http://schemas.openxmlformats.org/officeDocument/2006/relationships/customXml" Target="../ink/ink687.xml"/></Relationships>
</file>

<file path=ppt/slides/_rels/slide7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385.emf"/><Relationship Id="rId4" Type="http://schemas.openxmlformats.org/officeDocument/2006/relationships/customXml" Target="../ink/ink689.xml"/></Relationships>
</file>

<file path=ppt/slides/_rels/slide72.xml.rels><?xml version="1.0" encoding="UTF-8" standalone="yes"?>
<Relationships xmlns="http://schemas.openxmlformats.org/package/2006/relationships"><Relationship Id="rId13" Type="http://schemas.openxmlformats.org/officeDocument/2006/relationships/image" Target="../media/image390.emf"/><Relationship Id="rId18" Type="http://schemas.openxmlformats.org/officeDocument/2006/relationships/customXml" Target="../ink/ink697.xml"/><Relationship Id="rId26" Type="http://schemas.openxmlformats.org/officeDocument/2006/relationships/customXml" Target="../ink/ink701.xml"/><Relationship Id="rId39" Type="http://schemas.openxmlformats.org/officeDocument/2006/relationships/image" Target="../media/image405.emf"/><Relationship Id="rId21" Type="http://schemas.openxmlformats.org/officeDocument/2006/relationships/image" Target="../media/image395.emf"/><Relationship Id="rId34" Type="http://schemas.openxmlformats.org/officeDocument/2006/relationships/customXml" Target="../ink/ink705.xml"/><Relationship Id="rId42" Type="http://schemas.openxmlformats.org/officeDocument/2006/relationships/customXml" Target="../ink/ink709.xml"/><Relationship Id="rId47" Type="http://schemas.openxmlformats.org/officeDocument/2006/relationships/image" Target="../media/image409.emf"/><Relationship Id="rId50" Type="http://schemas.openxmlformats.org/officeDocument/2006/relationships/customXml" Target="../ink/ink713.xml"/><Relationship Id="rId55" Type="http://schemas.openxmlformats.org/officeDocument/2006/relationships/image" Target="../media/image414.emf"/><Relationship Id="rId7" Type="http://schemas.openxmlformats.org/officeDocument/2006/relationships/image" Target="../media/image387.emf"/><Relationship Id="rId12" Type="http://schemas.openxmlformats.org/officeDocument/2006/relationships/customXml" Target="../ink/ink694.xml"/><Relationship Id="rId17" Type="http://schemas.openxmlformats.org/officeDocument/2006/relationships/image" Target="../media/image393.emf"/><Relationship Id="rId25" Type="http://schemas.openxmlformats.org/officeDocument/2006/relationships/image" Target="../media/image397.emf"/><Relationship Id="rId33" Type="http://schemas.openxmlformats.org/officeDocument/2006/relationships/image" Target="../media/image402.emf"/><Relationship Id="rId38" Type="http://schemas.openxmlformats.org/officeDocument/2006/relationships/customXml" Target="../ink/ink707.xml"/><Relationship Id="rId46" Type="http://schemas.openxmlformats.org/officeDocument/2006/relationships/customXml" Target="../ink/ink711.xml"/><Relationship Id="rId59" Type="http://schemas.openxmlformats.org/officeDocument/2006/relationships/image" Target="../media/image416.emf"/><Relationship Id="rId2" Type="http://schemas.openxmlformats.org/officeDocument/2006/relationships/notesSlide" Target="../notesSlides/notesSlide72.xml"/><Relationship Id="rId16" Type="http://schemas.openxmlformats.org/officeDocument/2006/relationships/customXml" Target="../ink/ink696.xml"/><Relationship Id="rId20" Type="http://schemas.openxmlformats.org/officeDocument/2006/relationships/customXml" Target="../ink/ink698.xml"/><Relationship Id="rId29" Type="http://schemas.openxmlformats.org/officeDocument/2006/relationships/image" Target="../media/image399.emf"/><Relationship Id="rId41" Type="http://schemas.openxmlformats.org/officeDocument/2006/relationships/image" Target="../media/image406.emf"/><Relationship Id="rId54" Type="http://schemas.openxmlformats.org/officeDocument/2006/relationships/customXml" Target="../ink/ink715.xml"/><Relationship Id="rId1" Type="http://schemas.openxmlformats.org/officeDocument/2006/relationships/slideLayout" Target="../slideLayouts/slideLayout2.xml"/><Relationship Id="rId6" Type="http://schemas.openxmlformats.org/officeDocument/2006/relationships/customXml" Target="../ink/ink691.xml"/><Relationship Id="rId11" Type="http://schemas.openxmlformats.org/officeDocument/2006/relationships/image" Target="../media/image389.emf"/><Relationship Id="rId24" Type="http://schemas.openxmlformats.org/officeDocument/2006/relationships/customXml" Target="../ink/ink700.xml"/><Relationship Id="rId32" Type="http://schemas.openxmlformats.org/officeDocument/2006/relationships/customXml" Target="../ink/ink704.xml"/><Relationship Id="rId37" Type="http://schemas.openxmlformats.org/officeDocument/2006/relationships/image" Target="../media/image404.emf"/><Relationship Id="rId40" Type="http://schemas.openxmlformats.org/officeDocument/2006/relationships/customXml" Target="../ink/ink708.xml"/><Relationship Id="rId45" Type="http://schemas.openxmlformats.org/officeDocument/2006/relationships/image" Target="../media/image408.emf"/><Relationship Id="rId53" Type="http://schemas.openxmlformats.org/officeDocument/2006/relationships/image" Target="../media/image413.emf"/><Relationship Id="rId58" Type="http://schemas.openxmlformats.org/officeDocument/2006/relationships/customXml" Target="../ink/ink717.xml"/><Relationship Id="rId5" Type="http://schemas.openxmlformats.org/officeDocument/2006/relationships/image" Target="../media/image386.emf"/><Relationship Id="rId15" Type="http://schemas.openxmlformats.org/officeDocument/2006/relationships/image" Target="../media/image392.emf"/><Relationship Id="rId23" Type="http://schemas.openxmlformats.org/officeDocument/2006/relationships/image" Target="../media/image396.emf"/><Relationship Id="rId28" Type="http://schemas.openxmlformats.org/officeDocument/2006/relationships/customXml" Target="../ink/ink702.xml"/><Relationship Id="rId36" Type="http://schemas.openxmlformats.org/officeDocument/2006/relationships/customXml" Target="../ink/ink706.xml"/><Relationship Id="rId49" Type="http://schemas.openxmlformats.org/officeDocument/2006/relationships/image" Target="../media/image410.emf"/><Relationship Id="rId57" Type="http://schemas.openxmlformats.org/officeDocument/2006/relationships/image" Target="../media/image415.emf"/><Relationship Id="rId10" Type="http://schemas.openxmlformats.org/officeDocument/2006/relationships/customXml" Target="../ink/ink693.xml"/><Relationship Id="rId19" Type="http://schemas.openxmlformats.org/officeDocument/2006/relationships/image" Target="../media/image394.emf"/><Relationship Id="rId31" Type="http://schemas.openxmlformats.org/officeDocument/2006/relationships/image" Target="../media/image400.emf"/><Relationship Id="rId44" Type="http://schemas.openxmlformats.org/officeDocument/2006/relationships/customXml" Target="../ink/ink710.xml"/><Relationship Id="rId52" Type="http://schemas.openxmlformats.org/officeDocument/2006/relationships/customXml" Target="../ink/ink714.xml"/><Relationship Id="rId4" Type="http://schemas.openxmlformats.org/officeDocument/2006/relationships/customXml" Target="../ink/ink690.xml"/><Relationship Id="rId9" Type="http://schemas.openxmlformats.org/officeDocument/2006/relationships/image" Target="../media/image388.emf"/><Relationship Id="rId14" Type="http://schemas.openxmlformats.org/officeDocument/2006/relationships/customXml" Target="../ink/ink695.xml"/><Relationship Id="rId22" Type="http://schemas.openxmlformats.org/officeDocument/2006/relationships/customXml" Target="../ink/ink699.xml"/><Relationship Id="rId27" Type="http://schemas.openxmlformats.org/officeDocument/2006/relationships/image" Target="../media/image398.emf"/><Relationship Id="rId30" Type="http://schemas.openxmlformats.org/officeDocument/2006/relationships/customXml" Target="../ink/ink703.xml"/><Relationship Id="rId35" Type="http://schemas.openxmlformats.org/officeDocument/2006/relationships/image" Target="../media/image403.emf"/><Relationship Id="rId43" Type="http://schemas.openxmlformats.org/officeDocument/2006/relationships/image" Target="../media/image407.emf"/><Relationship Id="rId48" Type="http://schemas.openxmlformats.org/officeDocument/2006/relationships/customXml" Target="../ink/ink712.xml"/><Relationship Id="rId56" Type="http://schemas.openxmlformats.org/officeDocument/2006/relationships/customXml" Target="../ink/ink716.xml"/><Relationship Id="rId8" Type="http://schemas.openxmlformats.org/officeDocument/2006/relationships/customXml" Target="../ink/ink692.xml"/><Relationship Id="rId51" Type="http://schemas.openxmlformats.org/officeDocument/2006/relationships/image" Target="../media/image412.emf"/><Relationship Id="rId3" Type="http://schemas.openxmlformats.org/officeDocument/2006/relationships/image" Target="../media/image169.png"/></Relationships>
</file>

<file path=ppt/slides/_rels/slide7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417.emf"/><Relationship Id="rId4" Type="http://schemas.openxmlformats.org/officeDocument/2006/relationships/customXml" Target="../ink/ink718.xml"/></Relationships>
</file>

<file path=ppt/slides/_rels/slide7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719.xml"/></Relationships>
</file>

<file path=ppt/slides/_rels/slide76.xml.rels><?xml version="1.0" encoding="UTF-8" standalone="yes"?>
<Relationships xmlns="http://schemas.openxmlformats.org/package/2006/relationships"><Relationship Id="rId8" Type="http://schemas.openxmlformats.org/officeDocument/2006/relationships/customXml" Target="../ink/ink720.xml"/><Relationship Id="rId13" Type="http://schemas.openxmlformats.org/officeDocument/2006/relationships/image" Target="../media/image353.emf"/><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customXml" Target="../ink/ink722.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521.emf"/><Relationship Id="rId5" Type="http://schemas.openxmlformats.org/officeDocument/2006/relationships/diagramQuickStyle" Target="../diagrams/quickStyle9.xml"/><Relationship Id="rId10" Type="http://schemas.openxmlformats.org/officeDocument/2006/relationships/customXml" Target="../ink/ink721.xml"/><Relationship Id="rId4" Type="http://schemas.openxmlformats.org/officeDocument/2006/relationships/diagramLayout" Target="../diagrams/layout9.xml"/><Relationship Id="rId9" Type="http://schemas.openxmlformats.org/officeDocument/2006/relationships/image" Target="../media/image830.e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xml.rels><?xml version="1.0" encoding="UTF-8" standalone="yes"?>
<Relationships xmlns="http://schemas.openxmlformats.org/package/2006/relationships"><Relationship Id="rId13" Type="http://schemas.openxmlformats.org/officeDocument/2006/relationships/customXml" Target="../ink/ink50.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63.xml"/><Relationship Id="rId21" Type="http://schemas.openxmlformats.org/officeDocument/2006/relationships/customXml" Target="../ink/ink54.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67.xml"/><Relationship Id="rId50" Type="http://schemas.openxmlformats.org/officeDocument/2006/relationships/image" Target="../media/image48.emf"/><Relationship Id="rId55" Type="http://schemas.openxmlformats.org/officeDocument/2006/relationships/customXml" Target="../ink/ink71.xml"/><Relationship Id="rId7" Type="http://schemas.openxmlformats.org/officeDocument/2006/relationships/customXml" Target="../ink/ink47.xml"/><Relationship Id="rId2" Type="http://schemas.openxmlformats.org/officeDocument/2006/relationships/notesSlide" Target="../notesSlides/notesSlide8.xml"/><Relationship Id="rId16" Type="http://schemas.openxmlformats.org/officeDocument/2006/relationships/image" Target="../media/image31.emf"/><Relationship Id="rId20" Type="http://schemas.openxmlformats.org/officeDocument/2006/relationships/image" Target="../media/image33.emf"/><Relationship Id="rId29" Type="http://schemas.openxmlformats.org/officeDocument/2006/relationships/customXml" Target="../ink/ink58.xml"/><Relationship Id="rId41" Type="http://schemas.openxmlformats.org/officeDocument/2006/relationships/customXml" Target="../ink/ink64.xml"/><Relationship Id="rId54" Type="http://schemas.openxmlformats.org/officeDocument/2006/relationships/image" Target="../media/image50.emf"/><Relationship Id="rId6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6.emf"/><Relationship Id="rId11" Type="http://schemas.openxmlformats.org/officeDocument/2006/relationships/customXml" Target="../ink/ink49.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62.xml"/><Relationship Id="rId40" Type="http://schemas.openxmlformats.org/officeDocument/2006/relationships/image" Target="../media/image43.emf"/><Relationship Id="rId45" Type="http://schemas.openxmlformats.org/officeDocument/2006/relationships/customXml" Target="../ink/ink66.xml"/><Relationship Id="rId53" Type="http://schemas.openxmlformats.org/officeDocument/2006/relationships/customXml" Target="../ink/ink70.xml"/><Relationship Id="rId58" Type="http://schemas.openxmlformats.org/officeDocument/2006/relationships/image" Target="../media/image52.emf"/><Relationship Id="rId5" Type="http://schemas.openxmlformats.org/officeDocument/2006/relationships/customXml" Target="../ink/ink46.xml"/><Relationship Id="rId15" Type="http://schemas.openxmlformats.org/officeDocument/2006/relationships/customXml" Target="../ink/ink51.xml"/><Relationship Id="rId23" Type="http://schemas.openxmlformats.org/officeDocument/2006/relationships/customXml" Target="../ink/ink55.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68.xml"/><Relationship Id="rId57" Type="http://schemas.openxmlformats.org/officeDocument/2006/relationships/customXml" Target="../ink/ink72.xml"/><Relationship Id="rId61" Type="http://schemas.openxmlformats.org/officeDocument/2006/relationships/customXml" Target="../ink/ink74.xml"/><Relationship Id="rId10" Type="http://schemas.openxmlformats.org/officeDocument/2006/relationships/image" Target="../media/image2811.emf"/><Relationship Id="rId19" Type="http://schemas.openxmlformats.org/officeDocument/2006/relationships/customXml" Target="../ink/ink53.xml"/><Relationship Id="rId31" Type="http://schemas.openxmlformats.org/officeDocument/2006/relationships/customXml" Target="../ink/ink59.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4" Type="http://schemas.openxmlformats.org/officeDocument/2006/relationships/image" Target="../media/image25.emf"/><Relationship Id="rId9" Type="http://schemas.openxmlformats.org/officeDocument/2006/relationships/customXml" Target="../ink/ink48.xml"/><Relationship Id="rId14" Type="http://schemas.openxmlformats.org/officeDocument/2006/relationships/image" Target="../media/image3010.emf"/><Relationship Id="rId22" Type="http://schemas.openxmlformats.org/officeDocument/2006/relationships/image" Target="../media/image34.emf"/><Relationship Id="rId27" Type="http://schemas.openxmlformats.org/officeDocument/2006/relationships/customXml" Target="../ink/ink57.xml"/><Relationship Id="rId30" Type="http://schemas.openxmlformats.org/officeDocument/2006/relationships/image" Target="../media/image38.emf"/><Relationship Id="rId35" Type="http://schemas.openxmlformats.org/officeDocument/2006/relationships/customXml" Target="../ink/ink61.xml"/><Relationship Id="rId43" Type="http://schemas.openxmlformats.org/officeDocument/2006/relationships/customXml" Target="../ink/ink65.xml"/><Relationship Id="rId48" Type="http://schemas.openxmlformats.org/officeDocument/2006/relationships/image" Target="../media/image47.emf"/><Relationship Id="rId56" Type="http://schemas.openxmlformats.org/officeDocument/2006/relationships/image" Target="../media/image51.emf"/><Relationship Id="rId8" Type="http://schemas.openxmlformats.org/officeDocument/2006/relationships/image" Target="../media/image27.emf"/><Relationship Id="rId51" Type="http://schemas.openxmlformats.org/officeDocument/2006/relationships/customXml" Target="../ink/ink69.xml"/><Relationship Id="rId3" Type="http://schemas.openxmlformats.org/officeDocument/2006/relationships/customXml" Target="../ink/ink45.xml"/><Relationship Id="rId12" Type="http://schemas.openxmlformats.org/officeDocument/2006/relationships/image" Target="../media/image29.emf"/><Relationship Id="rId17" Type="http://schemas.openxmlformats.org/officeDocument/2006/relationships/customXml" Target="../ink/ink52.xml"/><Relationship Id="rId25" Type="http://schemas.openxmlformats.org/officeDocument/2006/relationships/customXml" Target="../ink/ink56.xml"/><Relationship Id="rId33" Type="http://schemas.openxmlformats.org/officeDocument/2006/relationships/customXml" Target="../ink/ink60.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73.xml"/></Relationships>
</file>

<file path=ppt/slides/_rels/slide80.xml.rels><?xml version="1.0" encoding="UTF-8" standalone="yes"?>
<Relationships xmlns="http://schemas.openxmlformats.org/package/2006/relationships"><Relationship Id="rId13" Type="http://schemas.openxmlformats.org/officeDocument/2006/relationships/customXml" Target="../ink/ink724.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737.xml"/><Relationship Id="rId3" Type="http://schemas.openxmlformats.org/officeDocument/2006/relationships/diagramData" Target="../diagrams/data12.xml"/><Relationship Id="rId21" Type="http://schemas.openxmlformats.org/officeDocument/2006/relationships/customXml" Target="../ink/ink728.xml"/><Relationship Id="rId34" Type="http://schemas.openxmlformats.org/officeDocument/2006/relationships/image" Target="../media/image3820.emf"/><Relationship Id="rId42" Type="http://schemas.openxmlformats.org/officeDocument/2006/relationships/image" Target="../media/image313.emf"/><Relationship Id="rId47" Type="http://schemas.openxmlformats.org/officeDocument/2006/relationships/customXml" Target="../ink/ink741.xml"/><Relationship Id="rId50" Type="http://schemas.openxmlformats.org/officeDocument/2006/relationships/image" Target="../media/image318.emf"/><Relationship Id="rId7" Type="http://schemas.microsoft.com/office/2007/relationships/diagramDrawing" Target="../diagrams/drawing12.xml"/><Relationship Id="rId12" Type="http://schemas.openxmlformats.org/officeDocument/2006/relationships/image" Target="../media/image2311.emf"/><Relationship Id="rId17" Type="http://schemas.openxmlformats.org/officeDocument/2006/relationships/customXml" Target="../ink/ink726.xml"/><Relationship Id="rId25" Type="http://schemas.openxmlformats.org/officeDocument/2006/relationships/customXml" Target="../ink/ink730.xml"/><Relationship Id="rId33" Type="http://schemas.openxmlformats.org/officeDocument/2006/relationships/customXml" Target="../ink/ink734.xml"/><Relationship Id="rId38" Type="http://schemas.openxmlformats.org/officeDocument/2006/relationships/image" Target="../media/image310.emf"/><Relationship Id="rId46" Type="http://schemas.openxmlformats.org/officeDocument/2006/relationships/image" Target="../media/image316.emf"/><Relationship Id="rId2" Type="http://schemas.openxmlformats.org/officeDocument/2006/relationships/notesSlide" Target="../notesSlides/notesSlide80.xml"/><Relationship Id="rId16" Type="http://schemas.openxmlformats.org/officeDocument/2006/relationships/image" Target="../media/image2911.emf"/><Relationship Id="rId20" Type="http://schemas.openxmlformats.org/officeDocument/2006/relationships/image" Target="../media/image3120.emf"/><Relationship Id="rId29" Type="http://schemas.openxmlformats.org/officeDocument/2006/relationships/customXml" Target="../ink/ink732.xml"/><Relationship Id="rId41" Type="http://schemas.openxmlformats.org/officeDocument/2006/relationships/customXml" Target="../ink/ink738.xml"/><Relationship Id="rId54" Type="http://schemas.openxmlformats.org/officeDocument/2006/relationships/image" Target="../media/image320.emf"/><Relationship Id="rId1" Type="http://schemas.openxmlformats.org/officeDocument/2006/relationships/slideLayout" Target="../slideLayouts/slideLayout2.xml"/><Relationship Id="rId6" Type="http://schemas.openxmlformats.org/officeDocument/2006/relationships/diagramColors" Target="../diagrams/colors12.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736.xml"/><Relationship Id="rId40" Type="http://schemas.openxmlformats.org/officeDocument/2006/relationships/image" Target="../media/image312.emf"/><Relationship Id="rId45" Type="http://schemas.openxmlformats.org/officeDocument/2006/relationships/customXml" Target="../ink/ink740.xml"/><Relationship Id="rId53" Type="http://schemas.openxmlformats.org/officeDocument/2006/relationships/customXml" Target="../ink/ink744.xml"/><Relationship Id="rId5" Type="http://schemas.openxmlformats.org/officeDocument/2006/relationships/diagramQuickStyle" Target="../diagrams/quickStyle12.xml"/><Relationship Id="rId15" Type="http://schemas.openxmlformats.org/officeDocument/2006/relationships/customXml" Target="../ink/ink725.xml"/><Relationship Id="rId23" Type="http://schemas.openxmlformats.org/officeDocument/2006/relationships/customXml" Target="../ink/ink729.xml"/><Relationship Id="rId28" Type="http://schemas.openxmlformats.org/officeDocument/2006/relationships/image" Target="../media/image3520.emf"/><Relationship Id="rId36" Type="http://schemas.openxmlformats.org/officeDocument/2006/relationships/image" Target="../media/image309.emf"/><Relationship Id="rId49" Type="http://schemas.openxmlformats.org/officeDocument/2006/relationships/customXml" Target="../ink/ink742.xml"/><Relationship Id="rId19" Type="http://schemas.openxmlformats.org/officeDocument/2006/relationships/customXml" Target="../ink/ink727.xml"/><Relationship Id="rId31" Type="http://schemas.openxmlformats.org/officeDocument/2006/relationships/customXml" Target="../ink/ink733.xml"/><Relationship Id="rId44" Type="http://schemas.openxmlformats.org/officeDocument/2006/relationships/image" Target="../media/image314.emf"/><Relationship Id="rId52" Type="http://schemas.openxmlformats.org/officeDocument/2006/relationships/image" Target="../media/image319.emf"/><Relationship Id="rId4" Type="http://schemas.openxmlformats.org/officeDocument/2006/relationships/diagramLayout" Target="../diagrams/layout12.xml"/><Relationship Id="rId9" Type="http://schemas.openxmlformats.org/officeDocument/2006/relationships/customXml" Target="../ink/ink723.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731.xml"/><Relationship Id="rId30" Type="http://schemas.openxmlformats.org/officeDocument/2006/relationships/image" Target="../media/image3620.emf"/><Relationship Id="rId35" Type="http://schemas.openxmlformats.org/officeDocument/2006/relationships/customXml" Target="../ink/ink735.xml"/><Relationship Id="rId43" Type="http://schemas.openxmlformats.org/officeDocument/2006/relationships/customXml" Target="../ink/ink739.xml"/><Relationship Id="rId48" Type="http://schemas.openxmlformats.org/officeDocument/2006/relationships/image" Target="../media/image317.emf"/><Relationship Id="rId8" Type="http://schemas.openxmlformats.org/officeDocument/2006/relationships/image" Target="../media/image172.png"/><Relationship Id="rId51" Type="http://schemas.openxmlformats.org/officeDocument/2006/relationships/customXml" Target="../ink/ink743.xml"/></Relationships>
</file>

<file path=ppt/slides/_rels/slide81.xml.rels><?xml version="1.0" encoding="UTF-8" standalone="yes"?>
<Relationships xmlns="http://schemas.openxmlformats.org/package/2006/relationships"><Relationship Id="rId13" Type="http://schemas.openxmlformats.org/officeDocument/2006/relationships/customXml" Target="../ink/ink746.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759.xml"/><Relationship Id="rId21" Type="http://schemas.openxmlformats.org/officeDocument/2006/relationships/customXml" Target="../ink/ink750.xml"/><Relationship Id="rId34" Type="http://schemas.openxmlformats.org/officeDocument/2006/relationships/image" Target="../media/image3820.emf"/><Relationship Id="rId42" Type="http://schemas.openxmlformats.org/officeDocument/2006/relationships/image" Target="../media/image422.emf"/><Relationship Id="rId47" Type="http://schemas.openxmlformats.org/officeDocument/2006/relationships/customXml" Target="../ink/ink763.xml"/><Relationship Id="rId50" Type="http://schemas.openxmlformats.org/officeDocument/2006/relationships/image" Target="../media/image482.emf"/><Relationship Id="rId55" Type="http://schemas.openxmlformats.org/officeDocument/2006/relationships/customXml" Target="../ink/ink767.xml"/><Relationship Id="rId63" Type="http://schemas.openxmlformats.org/officeDocument/2006/relationships/customXml" Target="../ink/ink771.xml"/><Relationship Id="rId68" Type="http://schemas.openxmlformats.org/officeDocument/2006/relationships/image" Target="../media/image571.emf"/><Relationship Id="rId76" Type="http://schemas.openxmlformats.org/officeDocument/2006/relationships/image" Target="../media/image611.emf"/><Relationship Id="rId7" Type="http://schemas.microsoft.com/office/2007/relationships/diagramDrawing" Target="../diagrams/drawing13.xml"/><Relationship Id="rId71" Type="http://schemas.openxmlformats.org/officeDocument/2006/relationships/customXml" Target="../ink/ink775.xml"/><Relationship Id="rId2" Type="http://schemas.openxmlformats.org/officeDocument/2006/relationships/notesSlide" Target="../notesSlides/notesSlide81.xml"/><Relationship Id="rId16" Type="http://schemas.openxmlformats.org/officeDocument/2006/relationships/image" Target="../media/image2911.emf"/><Relationship Id="rId29" Type="http://schemas.openxmlformats.org/officeDocument/2006/relationships/customXml" Target="../ink/ink754.xml"/><Relationship Id="rId11" Type="http://schemas.openxmlformats.org/officeDocument/2006/relationships/customXml" Target="../ink/ink745.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758.xml"/><Relationship Id="rId40" Type="http://schemas.openxmlformats.org/officeDocument/2006/relationships/image" Target="../media/image4120.emf"/><Relationship Id="rId45" Type="http://schemas.openxmlformats.org/officeDocument/2006/relationships/customXml" Target="../ink/ink762.xml"/><Relationship Id="rId53" Type="http://schemas.openxmlformats.org/officeDocument/2006/relationships/customXml" Target="../ink/ink766.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779.xml"/><Relationship Id="rId5" Type="http://schemas.openxmlformats.org/officeDocument/2006/relationships/diagramQuickStyle" Target="../diagrams/quickStyle13.xml"/><Relationship Id="rId61" Type="http://schemas.openxmlformats.org/officeDocument/2006/relationships/customXml" Target="../ink/ink770.xml"/><Relationship Id="rId10" Type="http://schemas.openxmlformats.org/officeDocument/2006/relationships/image" Target="../media/image172.png"/><Relationship Id="rId19" Type="http://schemas.openxmlformats.org/officeDocument/2006/relationships/customXml" Target="../ink/ink749.xml"/><Relationship Id="rId31" Type="http://schemas.openxmlformats.org/officeDocument/2006/relationships/customXml" Target="../ink/ink755.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772.xml"/><Relationship Id="rId73" Type="http://schemas.openxmlformats.org/officeDocument/2006/relationships/customXml" Target="../ink/ink776.xml"/><Relationship Id="rId78" Type="http://schemas.openxmlformats.org/officeDocument/2006/relationships/image" Target="../media/image621.emf"/><Relationship Id="rId81" Type="http://schemas.openxmlformats.org/officeDocument/2006/relationships/image" Target="../media/image175.png"/><Relationship Id="rId4" Type="http://schemas.openxmlformats.org/officeDocument/2006/relationships/diagramLayout" Target="../diagrams/layout13.xml"/><Relationship Id="rId9" Type="http://schemas.openxmlformats.org/officeDocument/2006/relationships/image" Target="../media/image174.png"/><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753.xml"/><Relationship Id="rId30" Type="http://schemas.openxmlformats.org/officeDocument/2006/relationships/image" Target="../media/image3620.emf"/><Relationship Id="rId35" Type="http://schemas.openxmlformats.org/officeDocument/2006/relationships/customXml" Target="../ink/ink757.xml"/><Relationship Id="rId43" Type="http://schemas.openxmlformats.org/officeDocument/2006/relationships/customXml" Target="../ink/ink761.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774.xml"/><Relationship Id="rId77" Type="http://schemas.openxmlformats.org/officeDocument/2006/relationships/customXml" Target="../ink/ink778.xml"/><Relationship Id="rId8" Type="http://schemas.openxmlformats.org/officeDocument/2006/relationships/image" Target="../media/image173.png"/><Relationship Id="rId51" Type="http://schemas.openxmlformats.org/officeDocument/2006/relationships/customXml" Target="../ink/ink765.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3.xml"/><Relationship Id="rId12" Type="http://schemas.openxmlformats.org/officeDocument/2006/relationships/image" Target="../media/image2311.emf"/><Relationship Id="rId17" Type="http://schemas.openxmlformats.org/officeDocument/2006/relationships/customXml" Target="../ink/ink748.xml"/><Relationship Id="rId25" Type="http://schemas.openxmlformats.org/officeDocument/2006/relationships/customXml" Target="../ink/ink752.xml"/><Relationship Id="rId33" Type="http://schemas.openxmlformats.org/officeDocument/2006/relationships/customXml" Target="../ink/ink756.xml"/><Relationship Id="rId38" Type="http://schemas.openxmlformats.org/officeDocument/2006/relationships/image" Target="../media/image4020.emf"/><Relationship Id="rId46" Type="http://schemas.openxmlformats.org/officeDocument/2006/relationships/image" Target="../media/image462.emf"/><Relationship Id="rId59" Type="http://schemas.openxmlformats.org/officeDocument/2006/relationships/customXml" Target="../ink/ink769.xml"/><Relationship Id="rId67" Type="http://schemas.openxmlformats.org/officeDocument/2006/relationships/customXml" Target="../ink/ink773.xml"/><Relationship Id="rId20" Type="http://schemas.openxmlformats.org/officeDocument/2006/relationships/image" Target="../media/image3120.emf"/><Relationship Id="rId41" Type="http://schemas.openxmlformats.org/officeDocument/2006/relationships/customXml" Target="../ink/ink760.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777.xml"/><Relationship Id="rId1" Type="http://schemas.openxmlformats.org/officeDocument/2006/relationships/slideLayout" Target="../slideLayouts/slideLayout2.xml"/><Relationship Id="rId6" Type="http://schemas.openxmlformats.org/officeDocument/2006/relationships/diagramColors" Target="../diagrams/colors13.xml"/><Relationship Id="rId15" Type="http://schemas.openxmlformats.org/officeDocument/2006/relationships/customXml" Target="../ink/ink747.xml"/><Relationship Id="rId23" Type="http://schemas.openxmlformats.org/officeDocument/2006/relationships/customXml" Target="../ink/ink751.xml"/><Relationship Id="rId28" Type="http://schemas.openxmlformats.org/officeDocument/2006/relationships/image" Target="../media/image3520.emf"/><Relationship Id="rId36" Type="http://schemas.openxmlformats.org/officeDocument/2006/relationships/image" Target="../media/image3920.emf"/><Relationship Id="rId49" Type="http://schemas.openxmlformats.org/officeDocument/2006/relationships/customXml" Target="../ink/ink764.xml"/><Relationship Id="rId57" Type="http://schemas.openxmlformats.org/officeDocument/2006/relationships/customXml" Target="../ink/ink768.xml"/></Relationships>
</file>

<file path=ppt/slides/_rels/slide82.xml.rels><?xml version="1.0" encoding="UTF-8" standalone="yes"?>
<Relationships xmlns="http://schemas.openxmlformats.org/package/2006/relationships"><Relationship Id="rId13" Type="http://schemas.openxmlformats.org/officeDocument/2006/relationships/image" Target="../media/image175.png"/><Relationship Id="rId18" Type="http://schemas.openxmlformats.org/officeDocument/2006/relationships/customXml" Target="../ink/ink783.xml"/><Relationship Id="rId26" Type="http://schemas.openxmlformats.org/officeDocument/2006/relationships/customXml" Target="../ink/ink787.xml"/><Relationship Id="rId39" Type="http://schemas.openxmlformats.org/officeDocument/2006/relationships/image" Target="../media/image427.emf"/><Relationship Id="rId3" Type="http://schemas.openxmlformats.org/officeDocument/2006/relationships/diagramData" Target="../diagrams/data14.xml"/><Relationship Id="rId21" Type="http://schemas.openxmlformats.org/officeDocument/2006/relationships/image" Target="../media/image327.emf"/><Relationship Id="rId34" Type="http://schemas.openxmlformats.org/officeDocument/2006/relationships/customXml" Target="../ink/ink791.xml"/><Relationship Id="rId42" Type="http://schemas.openxmlformats.org/officeDocument/2006/relationships/customXml" Target="../ink/ink795.xml"/><Relationship Id="rId47" Type="http://schemas.openxmlformats.org/officeDocument/2006/relationships/image" Target="../media/image431.emf"/><Relationship Id="rId7" Type="http://schemas.microsoft.com/office/2007/relationships/diagramDrawing" Target="../diagrams/drawing14.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793.xml"/><Relationship Id="rId46" Type="http://schemas.openxmlformats.org/officeDocument/2006/relationships/customXml" Target="../ink/ink797.xml"/><Relationship Id="rId2" Type="http://schemas.openxmlformats.org/officeDocument/2006/relationships/notesSlide" Target="../notesSlides/notesSlide82.xml"/><Relationship Id="rId16" Type="http://schemas.openxmlformats.org/officeDocument/2006/relationships/customXml" Target="../ink/ink782.xml"/><Relationship Id="rId20" Type="http://schemas.openxmlformats.org/officeDocument/2006/relationships/customXml" Target="../ink/ink784.xml"/><Relationship Id="rId29" Type="http://schemas.openxmlformats.org/officeDocument/2006/relationships/image" Target="../media/image420.emf"/><Relationship Id="rId41" Type="http://schemas.openxmlformats.org/officeDocument/2006/relationships/image" Target="../media/image428.emf"/><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customXml" Target="../ink/ink780.xml"/><Relationship Id="rId24" Type="http://schemas.openxmlformats.org/officeDocument/2006/relationships/customXml" Target="../ink/ink786.xml"/><Relationship Id="rId32" Type="http://schemas.openxmlformats.org/officeDocument/2006/relationships/customXml" Target="../ink/ink790.xml"/><Relationship Id="rId37" Type="http://schemas.openxmlformats.org/officeDocument/2006/relationships/image" Target="../media/image426.emf"/><Relationship Id="rId40" Type="http://schemas.openxmlformats.org/officeDocument/2006/relationships/customXml" Target="../ink/ink794.xml"/><Relationship Id="rId45" Type="http://schemas.openxmlformats.org/officeDocument/2006/relationships/image" Target="../media/image430.emf"/><Relationship Id="rId5" Type="http://schemas.openxmlformats.org/officeDocument/2006/relationships/diagramQuickStyle" Target="../diagrams/quickStyle14.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788.xml"/><Relationship Id="rId36" Type="http://schemas.openxmlformats.org/officeDocument/2006/relationships/customXml" Target="../ink/ink792.xml"/><Relationship Id="rId49" Type="http://schemas.openxmlformats.org/officeDocument/2006/relationships/image" Target="../media/image433.emf"/><Relationship Id="rId10" Type="http://schemas.openxmlformats.org/officeDocument/2006/relationships/image" Target="../media/image172.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796.xml"/><Relationship Id="rId4" Type="http://schemas.openxmlformats.org/officeDocument/2006/relationships/diagramLayout" Target="../diagrams/layout14.xml"/><Relationship Id="rId9" Type="http://schemas.openxmlformats.org/officeDocument/2006/relationships/image" Target="../media/image174.png"/><Relationship Id="rId14" Type="http://schemas.openxmlformats.org/officeDocument/2006/relationships/customXml" Target="../ink/ink781.xml"/><Relationship Id="rId22" Type="http://schemas.openxmlformats.org/officeDocument/2006/relationships/customXml" Target="../ink/ink785.xml"/><Relationship Id="rId27" Type="http://schemas.openxmlformats.org/officeDocument/2006/relationships/image" Target="../media/image419.emf"/><Relationship Id="rId30" Type="http://schemas.openxmlformats.org/officeDocument/2006/relationships/customXml" Target="../ink/ink789.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798.xml"/><Relationship Id="rId8" Type="http://schemas.openxmlformats.org/officeDocument/2006/relationships/image" Target="../media/image173.png"/></Relationships>
</file>

<file path=ppt/slides/_rels/slide83.xml.rels><?xml version="1.0" encoding="UTF-8" standalone="yes"?>
<Relationships xmlns="http://schemas.openxmlformats.org/package/2006/relationships"><Relationship Id="rId13" Type="http://schemas.openxmlformats.org/officeDocument/2006/relationships/image" Target="../media/image175.png"/><Relationship Id="rId18" Type="http://schemas.openxmlformats.org/officeDocument/2006/relationships/customXml" Target="../ink/ink802.xml"/><Relationship Id="rId26" Type="http://schemas.openxmlformats.org/officeDocument/2006/relationships/customXml" Target="../ink/ink806.xml"/><Relationship Id="rId39" Type="http://schemas.openxmlformats.org/officeDocument/2006/relationships/image" Target="../media/image427.emf"/><Relationship Id="rId21" Type="http://schemas.openxmlformats.org/officeDocument/2006/relationships/image" Target="../media/image327.emf"/><Relationship Id="rId34" Type="http://schemas.openxmlformats.org/officeDocument/2006/relationships/customXml" Target="../ink/ink810.xml"/><Relationship Id="rId42" Type="http://schemas.openxmlformats.org/officeDocument/2006/relationships/customXml" Target="../ink/ink814.xml"/><Relationship Id="rId47" Type="http://schemas.openxmlformats.org/officeDocument/2006/relationships/image" Target="../media/image431.emf"/><Relationship Id="rId50" Type="http://schemas.openxmlformats.org/officeDocument/2006/relationships/customXml" Target="../ink/ink818.xml"/><Relationship Id="rId55" Type="http://schemas.openxmlformats.org/officeDocument/2006/relationships/image" Target="../media/image436.emf"/><Relationship Id="rId63" Type="http://schemas.openxmlformats.org/officeDocument/2006/relationships/image" Target="../media/image440.emf"/><Relationship Id="rId68" Type="http://schemas.openxmlformats.org/officeDocument/2006/relationships/customXml" Target="../ink/ink827.xml"/><Relationship Id="rId76" Type="http://schemas.openxmlformats.org/officeDocument/2006/relationships/customXml" Target="../ink/ink831.xml"/><Relationship Id="rId7" Type="http://schemas.microsoft.com/office/2007/relationships/diagramDrawing" Target="../diagrams/drawing15.xml"/><Relationship Id="rId71" Type="http://schemas.openxmlformats.org/officeDocument/2006/relationships/image" Target="../media/image445.emf"/><Relationship Id="rId2" Type="http://schemas.openxmlformats.org/officeDocument/2006/relationships/notesSlide" Target="../notesSlides/notesSlide83.xml"/><Relationship Id="rId16" Type="http://schemas.openxmlformats.org/officeDocument/2006/relationships/customXml" Target="../ink/ink801.xml"/><Relationship Id="rId29" Type="http://schemas.openxmlformats.org/officeDocument/2006/relationships/image" Target="../media/image420.emf"/><Relationship Id="rId11" Type="http://schemas.openxmlformats.org/officeDocument/2006/relationships/customXml" Target="../ink/ink799.xml"/><Relationship Id="rId24" Type="http://schemas.openxmlformats.org/officeDocument/2006/relationships/customXml" Target="../ink/ink805.xml"/><Relationship Id="rId32" Type="http://schemas.openxmlformats.org/officeDocument/2006/relationships/customXml" Target="../ink/ink809.xml"/><Relationship Id="rId37" Type="http://schemas.openxmlformats.org/officeDocument/2006/relationships/image" Target="../media/image426.emf"/><Relationship Id="rId40" Type="http://schemas.openxmlformats.org/officeDocument/2006/relationships/customXml" Target="../ink/ink813.xml"/><Relationship Id="rId45" Type="http://schemas.openxmlformats.org/officeDocument/2006/relationships/image" Target="../media/image430.emf"/><Relationship Id="rId53" Type="http://schemas.openxmlformats.org/officeDocument/2006/relationships/image" Target="../media/image435.emf"/><Relationship Id="rId58" Type="http://schemas.openxmlformats.org/officeDocument/2006/relationships/customXml" Target="../ink/ink822.xml"/><Relationship Id="rId66" Type="http://schemas.openxmlformats.org/officeDocument/2006/relationships/customXml" Target="../ink/ink826.xml"/><Relationship Id="rId74" Type="http://schemas.openxmlformats.org/officeDocument/2006/relationships/customXml" Target="../ink/ink830.xml"/><Relationship Id="rId5" Type="http://schemas.openxmlformats.org/officeDocument/2006/relationships/diagramQuickStyle" Target="../diagrams/quickStyle15.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807.xml"/><Relationship Id="rId36" Type="http://schemas.openxmlformats.org/officeDocument/2006/relationships/customXml" Target="../ink/ink811.xml"/><Relationship Id="rId49" Type="http://schemas.openxmlformats.org/officeDocument/2006/relationships/image" Target="../media/image433.emf"/><Relationship Id="rId57" Type="http://schemas.openxmlformats.org/officeDocument/2006/relationships/image" Target="../media/image437.emf"/><Relationship Id="rId61" Type="http://schemas.openxmlformats.org/officeDocument/2006/relationships/image" Target="../media/image439.emf"/><Relationship Id="rId10" Type="http://schemas.openxmlformats.org/officeDocument/2006/relationships/image" Target="../media/image172.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815.xml"/><Relationship Id="rId52" Type="http://schemas.openxmlformats.org/officeDocument/2006/relationships/customXml" Target="../ink/ink819.xml"/><Relationship Id="rId60" Type="http://schemas.openxmlformats.org/officeDocument/2006/relationships/customXml" Target="../ink/ink823.xml"/><Relationship Id="rId65" Type="http://schemas.openxmlformats.org/officeDocument/2006/relationships/image" Target="../media/image441.emf"/><Relationship Id="rId73" Type="http://schemas.openxmlformats.org/officeDocument/2006/relationships/image" Target="../media/image446.emf"/><Relationship Id="rId4" Type="http://schemas.openxmlformats.org/officeDocument/2006/relationships/diagramLayout" Target="../diagrams/layout15.xml"/><Relationship Id="rId9" Type="http://schemas.openxmlformats.org/officeDocument/2006/relationships/image" Target="../media/image174.png"/><Relationship Id="rId14" Type="http://schemas.openxmlformats.org/officeDocument/2006/relationships/customXml" Target="../ink/ink800.xml"/><Relationship Id="rId22" Type="http://schemas.openxmlformats.org/officeDocument/2006/relationships/customXml" Target="../ink/ink804.xml"/><Relationship Id="rId27" Type="http://schemas.openxmlformats.org/officeDocument/2006/relationships/image" Target="../media/image419.emf"/><Relationship Id="rId30" Type="http://schemas.openxmlformats.org/officeDocument/2006/relationships/customXml" Target="../ink/ink808.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817.xml"/><Relationship Id="rId56" Type="http://schemas.openxmlformats.org/officeDocument/2006/relationships/customXml" Target="../ink/ink821.xml"/><Relationship Id="rId64" Type="http://schemas.openxmlformats.org/officeDocument/2006/relationships/customXml" Target="../ink/ink825.xml"/><Relationship Id="rId69" Type="http://schemas.openxmlformats.org/officeDocument/2006/relationships/image" Target="../media/image444.emf"/><Relationship Id="rId77" Type="http://schemas.openxmlformats.org/officeDocument/2006/relationships/image" Target="../media/image448.emf"/><Relationship Id="rId8" Type="http://schemas.openxmlformats.org/officeDocument/2006/relationships/image" Target="../media/image173.png"/><Relationship Id="rId51" Type="http://schemas.openxmlformats.org/officeDocument/2006/relationships/image" Target="../media/image434.emf"/><Relationship Id="rId72" Type="http://schemas.openxmlformats.org/officeDocument/2006/relationships/customXml" Target="../ink/ink829.xml"/><Relationship Id="rId3" Type="http://schemas.openxmlformats.org/officeDocument/2006/relationships/diagramData" Target="../diagrams/data15.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812.xml"/><Relationship Id="rId46" Type="http://schemas.openxmlformats.org/officeDocument/2006/relationships/customXml" Target="../ink/ink816.xml"/><Relationship Id="rId59" Type="http://schemas.openxmlformats.org/officeDocument/2006/relationships/image" Target="../media/image438.emf"/><Relationship Id="rId67" Type="http://schemas.openxmlformats.org/officeDocument/2006/relationships/image" Target="../media/image443.emf"/><Relationship Id="rId20" Type="http://schemas.openxmlformats.org/officeDocument/2006/relationships/customXml" Target="../ink/ink803.xml"/><Relationship Id="rId41" Type="http://schemas.openxmlformats.org/officeDocument/2006/relationships/image" Target="../media/image428.emf"/><Relationship Id="rId54" Type="http://schemas.openxmlformats.org/officeDocument/2006/relationships/customXml" Target="../ink/ink820.xml"/><Relationship Id="rId62" Type="http://schemas.openxmlformats.org/officeDocument/2006/relationships/customXml" Target="../ink/ink824.xml"/><Relationship Id="rId70" Type="http://schemas.openxmlformats.org/officeDocument/2006/relationships/customXml" Target="../ink/ink828.xml"/><Relationship Id="rId75" Type="http://schemas.openxmlformats.org/officeDocument/2006/relationships/image" Target="../media/image447.emf"/><Relationship Id="rId1" Type="http://schemas.openxmlformats.org/officeDocument/2006/relationships/slideLayout" Target="../slideLayouts/slideLayout2.xml"/><Relationship Id="rId6" Type="http://schemas.openxmlformats.org/officeDocument/2006/relationships/diagramColors" Target="../diagrams/colors15.xml"/></Relationships>
</file>

<file path=ppt/slides/_rels/slide84.xml.rels><?xml version="1.0" encoding="UTF-8" standalone="yes"?>
<Relationships xmlns="http://schemas.openxmlformats.org/package/2006/relationships"><Relationship Id="rId26" Type="http://schemas.openxmlformats.org/officeDocument/2006/relationships/customXml" Target="../ink/ink839.xml"/><Relationship Id="rId117" Type="http://schemas.openxmlformats.org/officeDocument/2006/relationships/image" Target="../media/image470.emf"/><Relationship Id="rId21" Type="http://schemas.openxmlformats.org/officeDocument/2006/relationships/image" Target="../media/image327.emf"/><Relationship Id="rId42" Type="http://schemas.openxmlformats.org/officeDocument/2006/relationships/customXml" Target="../ink/ink847.xml"/><Relationship Id="rId47" Type="http://schemas.openxmlformats.org/officeDocument/2006/relationships/image" Target="../media/image431.emf"/><Relationship Id="rId63" Type="http://schemas.openxmlformats.org/officeDocument/2006/relationships/image" Target="../media/image440.emf"/><Relationship Id="rId68" Type="http://schemas.openxmlformats.org/officeDocument/2006/relationships/customXml" Target="../ink/ink860.xml"/><Relationship Id="rId84" Type="http://schemas.openxmlformats.org/officeDocument/2006/relationships/customXml" Target="../ink/ink868.xml"/><Relationship Id="rId89" Type="http://schemas.openxmlformats.org/officeDocument/2006/relationships/image" Target="../media/image455.emf"/><Relationship Id="rId112" Type="http://schemas.openxmlformats.org/officeDocument/2006/relationships/customXml" Target="../ink/ink882.xml"/><Relationship Id="rId133" Type="http://schemas.openxmlformats.org/officeDocument/2006/relationships/image" Target="../media/image479.emf"/><Relationship Id="rId138" Type="http://schemas.openxmlformats.org/officeDocument/2006/relationships/customXml" Target="../ink/ink895.xml"/><Relationship Id="rId16" Type="http://schemas.openxmlformats.org/officeDocument/2006/relationships/customXml" Target="../ink/ink834.xml"/><Relationship Id="rId107" Type="http://schemas.openxmlformats.org/officeDocument/2006/relationships/image" Target="../media/image465.emf"/><Relationship Id="rId11" Type="http://schemas.openxmlformats.org/officeDocument/2006/relationships/customXml" Target="../ink/ink832.xml"/><Relationship Id="rId32" Type="http://schemas.openxmlformats.org/officeDocument/2006/relationships/customXml" Target="../ink/ink842.xml"/><Relationship Id="rId37" Type="http://schemas.openxmlformats.org/officeDocument/2006/relationships/image" Target="../media/image426.emf"/><Relationship Id="rId53" Type="http://schemas.openxmlformats.org/officeDocument/2006/relationships/image" Target="../media/image435.emf"/><Relationship Id="rId58" Type="http://schemas.openxmlformats.org/officeDocument/2006/relationships/customXml" Target="../ink/ink855.xml"/><Relationship Id="rId74" Type="http://schemas.openxmlformats.org/officeDocument/2006/relationships/customXml" Target="../ink/ink863.xml"/><Relationship Id="rId79" Type="http://schemas.openxmlformats.org/officeDocument/2006/relationships/image" Target="../media/image449.emf"/><Relationship Id="rId102" Type="http://schemas.openxmlformats.org/officeDocument/2006/relationships/customXml" Target="../ink/ink877.xml"/><Relationship Id="rId123" Type="http://schemas.openxmlformats.org/officeDocument/2006/relationships/image" Target="../media/image474.emf"/><Relationship Id="rId128" Type="http://schemas.openxmlformats.org/officeDocument/2006/relationships/customXml" Target="../ink/ink890.xml"/><Relationship Id="rId5" Type="http://schemas.openxmlformats.org/officeDocument/2006/relationships/diagramQuickStyle" Target="../diagrams/quickStyle16.xml"/><Relationship Id="rId90" Type="http://schemas.openxmlformats.org/officeDocument/2006/relationships/customXml" Target="../ink/ink871.xml"/><Relationship Id="rId95" Type="http://schemas.openxmlformats.org/officeDocument/2006/relationships/image" Target="../media/image458.emf"/><Relationship Id="rId22" Type="http://schemas.openxmlformats.org/officeDocument/2006/relationships/customXml" Target="../ink/ink837.xml"/><Relationship Id="rId27" Type="http://schemas.openxmlformats.org/officeDocument/2006/relationships/image" Target="../media/image419.emf"/><Relationship Id="rId43" Type="http://schemas.openxmlformats.org/officeDocument/2006/relationships/image" Target="../media/image429.emf"/><Relationship Id="rId48" Type="http://schemas.openxmlformats.org/officeDocument/2006/relationships/customXml" Target="../ink/ink850.xml"/><Relationship Id="rId64" Type="http://schemas.openxmlformats.org/officeDocument/2006/relationships/customXml" Target="../ink/ink858.xml"/><Relationship Id="rId69" Type="http://schemas.openxmlformats.org/officeDocument/2006/relationships/image" Target="../media/image444.emf"/><Relationship Id="rId113" Type="http://schemas.openxmlformats.org/officeDocument/2006/relationships/image" Target="../media/image468.emf"/><Relationship Id="rId118" Type="http://schemas.openxmlformats.org/officeDocument/2006/relationships/customXml" Target="../ink/ink885.xml"/><Relationship Id="rId134" Type="http://schemas.openxmlformats.org/officeDocument/2006/relationships/customXml" Target="../ink/ink893.xml"/><Relationship Id="rId139" Type="http://schemas.openxmlformats.org/officeDocument/2006/relationships/image" Target="../media/image483.emf"/><Relationship Id="rId8" Type="http://schemas.openxmlformats.org/officeDocument/2006/relationships/image" Target="../media/image173.png"/><Relationship Id="rId51" Type="http://schemas.openxmlformats.org/officeDocument/2006/relationships/image" Target="../media/image434.emf"/><Relationship Id="rId72" Type="http://schemas.openxmlformats.org/officeDocument/2006/relationships/customXml" Target="../ink/ink862.xml"/><Relationship Id="rId80" Type="http://schemas.openxmlformats.org/officeDocument/2006/relationships/customXml" Target="../ink/ink866.xml"/><Relationship Id="rId85" Type="http://schemas.openxmlformats.org/officeDocument/2006/relationships/image" Target="../media/image453.emf"/><Relationship Id="rId93" Type="http://schemas.openxmlformats.org/officeDocument/2006/relationships/image" Target="../media/image457.emf"/><Relationship Id="rId98" Type="http://schemas.openxmlformats.org/officeDocument/2006/relationships/customXml" Target="../ink/ink875.xml"/><Relationship Id="rId121" Type="http://schemas.openxmlformats.org/officeDocument/2006/relationships/image" Target="../media/image473.emf"/><Relationship Id="rId142" Type="http://schemas.openxmlformats.org/officeDocument/2006/relationships/customXml" Target="../ink/ink897.xml"/><Relationship Id="rId3" Type="http://schemas.openxmlformats.org/officeDocument/2006/relationships/diagramData" Target="../diagrams/data16.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845.xml"/><Relationship Id="rId46" Type="http://schemas.openxmlformats.org/officeDocument/2006/relationships/customXml" Target="../ink/ink849.xml"/><Relationship Id="rId59" Type="http://schemas.openxmlformats.org/officeDocument/2006/relationships/image" Target="../media/image438.emf"/><Relationship Id="rId67" Type="http://schemas.openxmlformats.org/officeDocument/2006/relationships/image" Target="../media/image443.emf"/><Relationship Id="rId103" Type="http://schemas.openxmlformats.org/officeDocument/2006/relationships/image" Target="../media/image463.emf"/><Relationship Id="rId108" Type="http://schemas.openxmlformats.org/officeDocument/2006/relationships/customXml" Target="../ink/ink880.xml"/><Relationship Id="rId116" Type="http://schemas.openxmlformats.org/officeDocument/2006/relationships/customXml" Target="../ink/ink884.xml"/><Relationship Id="rId124" Type="http://schemas.openxmlformats.org/officeDocument/2006/relationships/customXml" Target="../ink/ink888.xml"/><Relationship Id="rId129" Type="http://schemas.openxmlformats.org/officeDocument/2006/relationships/image" Target="../media/image477.emf"/><Relationship Id="rId137" Type="http://schemas.openxmlformats.org/officeDocument/2006/relationships/image" Target="../media/image481.emf"/><Relationship Id="rId20" Type="http://schemas.openxmlformats.org/officeDocument/2006/relationships/customXml" Target="../ink/ink836.xml"/><Relationship Id="rId41" Type="http://schemas.openxmlformats.org/officeDocument/2006/relationships/image" Target="../media/image428.emf"/><Relationship Id="rId54" Type="http://schemas.openxmlformats.org/officeDocument/2006/relationships/customXml" Target="../ink/ink853.xml"/><Relationship Id="rId62" Type="http://schemas.openxmlformats.org/officeDocument/2006/relationships/customXml" Target="../ink/ink857.xml"/><Relationship Id="rId70" Type="http://schemas.openxmlformats.org/officeDocument/2006/relationships/customXml" Target="../ink/ink861.xml"/><Relationship Id="rId75" Type="http://schemas.openxmlformats.org/officeDocument/2006/relationships/image" Target="../media/image447.emf"/><Relationship Id="rId83" Type="http://schemas.openxmlformats.org/officeDocument/2006/relationships/image" Target="../media/image451.emf"/><Relationship Id="rId88" Type="http://schemas.openxmlformats.org/officeDocument/2006/relationships/customXml" Target="../ink/ink870.xml"/><Relationship Id="rId91" Type="http://schemas.openxmlformats.org/officeDocument/2006/relationships/image" Target="../media/image456.emf"/><Relationship Id="rId96" Type="http://schemas.openxmlformats.org/officeDocument/2006/relationships/customXml" Target="../ink/ink874.xml"/><Relationship Id="rId111" Type="http://schemas.openxmlformats.org/officeDocument/2006/relationships/image" Target="../media/image467.emf"/><Relationship Id="rId132" Type="http://schemas.openxmlformats.org/officeDocument/2006/relationships/customXml" Target="../ink/ink892.xml"/><Relationship Id="rId140" Type="http://schemas.openxmlformats.org/officeDocument/2006/relationships/customXml" Target="../ink/ink896.xml"/><Relationship Id="rId1" Type="http://schemas.openxmlformats.org/officeDocument/2006/relationships/slideLayout" Target="../slideLayouts/slideLayout2.xml"/><Relationship Id="rId6" Type="http://schemas.openxmlformats.org/officeDocument/2006/relationships/diagramColors" Target="../diagrams/colors16.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840.xml"/><Relationship Id="rId36" Type="http://schemas.openxmlformats.org/officeDocument/2006/relationships/customXml" Target="../ink/ink844.xml"/><Relationship Id="rId49" Type="http://schemas.openxmlformats.org/officeDocument/2006/relationships/image" Target="../media/image433.emf"/><Relationship Id="rId57" Type="http://schemas.openxmlformats.org/officeDocument/2006/relationships/image" Target="../media/image437.emf"/><Relationship Id="rId106" Type="http://schemas.openxmlformats.org/officeDocument/2006/relationships/customXml" Target="../ink/ink879.xml"/><Relationship Id="rId114" Type="http://schemas.openxmlformats.org/officeDocument/2006/relationships/customXml" Target="../ink/ink883.xml"/><Relationship Id="rId119" Type="http://schemas.openxmlformats.org/officeDocument/2006/relationships/image" Target="../media/image471.emf"/><Relationship Id="rId127" Type="http://schemas.openxmlformats.org/officeDocument/2006/relationships/image" Target="../media/image476.emf"/><Relationship Id="rId10" Type="http://schemas.openxmlformats.org/officeDocument/2006/relationships/image" Target="../media/image172.png"/><Relationship Id="rId31" Type="http://schemas.openxmlformats.org/officeDocument/2006/relationships/image" Target="../media/image423.emf"/><Relationship Id="rId44" Type="http://schemas.openxmlformats.org/officeDocument/2006/relationships/customXml" Target="../ink/ink848.xml"/><Relationship Id="rId52" Type="http://schemas.openxmlformats.org/officeDocument/2006/relationships/customXml" Target="../ink/ink852.xml"/><Relationship Id="rId60" Type="http://schemas.openxmlformats.org/officeDocument/2006/relationships/customXml" Target="../ink/ink856.xml"/><Relationship Id="rId65" Type="http://schemas.openxmlformats.org/officeDocument/2006/relationships/image" Target="../media/image441.emf"/><Relationship Id="rId73" Type="http://schemas.openxmlformats.org/officeDocument/2006/relationships/image" Target="../media/image446.emf"/><Relationship Id="rId78" Type="http://schemas.openxmlformats.org/officeDocument/2006/relationships/customXml" Target="../ink/ink865.xml"/><Relationship Id="rId81" Type="http://schemas.openxmlformats.org/officeDocument/2006/relationships/image" Target="../media/image450.emf"/><Relationship Id="rId86" Type="http://schemas.openxmlformats.org/officeDocument/2006/relationships/customXml" Target="../ink/ink869.xml"/><Relationship Id="rId94" Type="http://schemas.openxmlformats.org/officeDocument/2006/relationships/customXml" Target="../ink/ink873.xml"/><Relationship Id="rId99" Type="http://schemas.openxmlformats.org/officeDocument/2006/relationships/image" Target="../media/image460.emf"/><Relationship Id="rId101" Type="http://schemas.openxmlformats.org/officeDocument/2006/relationships/image" Target="../media/image461.emf"/><Relationship Id="rId122" Type="http://schemas.openxmlformats.org/officeDocument/2006/relationships/customXml" Target="../ink/ink887.xml"/><Relationship Id="rId130" Type="http://schemas.openxmlformats.org/officeDocument/2006/relationships/customXml" Target="../ink/ink891.xml"/><Relationship Id="rId135" Type="http://schemas.openxmlformats.org/officeDocument/2006/relationships/image" Target="../media/image480.emf"/><Relationship Id="rId143" Type="http://schemas.openxmlformats.org/officeDocument/2006/relationships/image" Target="../media/image485.emf"/><Relationship Id="rId4" Type="http://schemas.openxmlformats.org/officeDocument/2006/relationships/diagramLayout" Target="../diagrams/layout16.xml"/><Relationship Id="rId9" Type="http://schemas.openxmlformats.org/officeDocument/2006/relationships/image" Target="../media/image174.png"/><Relationship Id="rId13" Type="http://schemas.openxmlformats.org/officeDocument/2006/relationships/image" Target="../media/image175.png"/><Relationship Id="rId18" Type="http://schemas.openxmlformats.org/officeDocument/2006/relationships/customXml" Target="../ink/ink835.xml"/><Relationship Id="rId39" Type="http://schemas.openxmlformats.org/officeDocument/2006/relationships/image" Target="../media/image427.emf"/><Relationship Id="rId109" Type="http://schemas.openxmlformats.org/officeDocument/2006/relationships/image" Target="../media/image466.emf"/><Relationship Id="rId34" Type="http://schemas.openxmlformats.org/officeDocument/2006/relationships/customXml" Target="../ink/ink843.xml"/><Relationship Id="rId50" Type="http://schemas.openxmlformats.org/officeDocument/2006/relationships/customXml" Target="../ink/ink851.xml"/><Relationship Id="rId55" Type="http://schemas.openxmlformats.org/officeDocument/2006/relationships/image" Target="../media/image436.emf"/><Relationship Id="rId76" Type="http://schemas.openxmlformats.org/officeDocument/2006/relationships/customXml" Target="../ink/ink864.xml"/><Relationship Id="rId97" Type="http://schemas.openxmlformats.org/officeDocument/2006/relationships/image" Target="../media/image459.emf"/><Relationship Id="rId104" Type="http://schemas.openxmlformats.org/officeDocument/2006/relationships/customXml" Target="../ink/ink878.xml"/><Relationship Id="rId120" Type="http://schemas.openxmlformats.org/officeDocument/2006/relationships/customXml" Target="../ink/ink886.xml"/><Relationship Id="rId125" Type="http://schemas.openxmlformats.org/officeDocument/2006/relationships/image" Target="../media/image475.emf"/><Relationship Id="rId141" Type="http://schemas.openxmlformats.org/officeDocument/2006/relationships/image" Target="../media/image484.emf"/><Relationship Id="rId7" Type="http://schemas.microsoft.com/office/2007/relationships/diagramDrawing" Target="../diagrams/drawing16.xml"/><Relationship Id="rId71" Type="http://schemas.openxmlformats.org/officeDocument/2006/relationships/image" Target="../media/image445.emf"/><Relationship Id="rId92" Type="http://schemas.openxmlformats.org/officeDocument/2006/relationships/customXml" Target="../ink/ink872.xml"/><Relationship Id="rId2" Type="http://schemas.openxmlformats.org/officeDocument/2006/relationships/notesSlide" Target="../notesSlides/notesSlide84.xml"/><Relationship Id="rId29" Type="http://schemas.openxmlformats.org/officeDocument/2006/relationships/image" Target="../media/image420.emf"/><Relationship Id="rId24" Type="http://schemas.openxmlformats.org/officeDocument/2006/relationships/customXml" Target="../ink/ink838.xml"/><Relationship Id="rId40" Type="http://schemas.openxmlformats.org/officeDocument/2006/relationships/customXml" Target="../ink/ink846.xml"/><Relationship Id="rId45" Type="http://schemas.openxmlformats.org/officeDocument/2006/relationships/image" Target="../media/image430.emf"/><Relationship Id="rId66" Type="http://schemas.openxmlformats.org/officeDocument/2006/relationships/customXml" Target="../ink/ink859.xml"/><Relationship Id="rId87" Type="http://schemas.openxmlformats.org/officeDocument/2006/relationships/image" Target="../media/image454.emf"/><Relationship Id="rId110" Type="http://schemas.openxmlformats.org/officeDocument/2006/relationships/customXml" Target="../ink/ink881.xml"/><Relationship Id="rId115" Type="http://schemas.openxmlformats.org/officeDocument/2006/relationships/image" Target="../media/image469.emf"/><Relationship Id="rId131" Type="http://schemas.openxmlformats.org/officeDocument/2006/relationships/image" Target="../media/image478.emf"/><Relationship Id="rId136" Type="http://schemas.openxmlformats.org/officeDocument/2006/relationships/customXml" Target="../ink/ink894.xml"/><Relationship Id="rId61" Type="http://schemas.openxmlformats.org/officeDocument/2006/relationships/image" Target="../media/image439.emf"/><Relationship Id="rId82" Type="http://schemas.openxmlformats.org/officeDocument/2006/relationships/customXml" Target="../ink/ink867.xml"/><Relationship Id="rId19" Type="http://schemas.openxmlformats.org/officeDocument/2006/relationships/image" Target="../media/image326.emf"/><Relationship Id="rId14" Type="http://schemas.openxmlformats.org/officeDocument/2006/relationships/customXml" Target="../ink/ink833.xml"/><Relationship Id="rId30" Type="http://schemas.openxmlformats.org/officeDocument/2006/relationships/customXml" Target="../ink/ink841.xml"/><Relationship Id="rId35" Type="http://schemas.openxmlformats.org/officeDocument/2006/relationships/image" Target="../media/image425.emf"/><Relationship Id="rId56" Type="http://schemas.openxmlformats.org/officeDocument/2006/relationships/customXml" Target="../ink/ink854.xml"/><Relationship Id="rId77" Type="http://schemas.openxmlformats.org/officeDocument/2006/relationships/image" Target="../media/image448.emf"/><Relationship Id="rId100" Type="http://schemas.openxmlformats.org/officeDocument/2006/relationships/customXml" Target="../ink/ink876.xml"/><Relationship Id="rId105" Type="http://schemas.openxmlformats.org/officeDocument/2006/relationships/image" Target="../media/image464.emf"/><Relationship Id="rId126" Type="http://schemas.openxmlformats.org/officeDocument/2006/relationships/customXml" Target="../ink/ink88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customXml" Target="../ink/ink900.xml"/><Relationship Id="rId13" Type="http://schemas.openxmlformats.org/officeDocument/2006/relationships/image" Target="../media/image1350.emf"/><Relationship Id="rId18" Type="http://schemas.openxmlformats.org/officeDocument/2006/relationships/customXml" Target="../ink/ink905.xml"/><Relationship Id="rId26" Type="http://schemas.openxmlformats.org/officeDocument/2006/relationships/customXml" Target="../ink/ink909.xml"/><Relationship Id="rId3" Type="http://schemas.openxmlformats.org/officeDocument/2006/relationships/image" Target="../media/image176.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902.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86.xml"/><Relationship Id="rId16" Type="http://schemas.openxmlformats.org/officeDocument/2006/relationships/customXml" Target="../ink/ink904.xml"/><Relationship Id="rId20" Type="http://schemas.openxmlformats.org/officeDocument/2006/relationships/customXml" Target="../ink/ink906.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899.xml"/><Relationship Id="rId11" Type="http://schemas.openxmlformats.org/officeDocument/2006/relationships/image" Target="../media/image1340.emf"/><Relationship Id="rId24" Type="http://schemas.openxmlformats.org/officeDocument/2006/relationships/customXml" Target="../ink/ink908.xml"/><Relationship Id="rId32" Type="http://schemas.openxmlformats.org/officeDocument/2006/relationships/customXml" Target="../ink/ink912.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910.xml"/><Relationship Id="rId10" Type="http://schemas.openxmlformats.org/officeDocument/2006/relationships/customXml" Target="../ink/ink901.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898.xml"/><Relationship Id="rId9" Type="http://schemas.openxmlformats.org/officeDocument/2006/relationships/image" Target="../media/image1330.emf"/><Relationship Id="rId14" Type="http://schemas.openxmlformats.org/officeDocument/2006/relationships/customXml" Target="../ink/ink903.xml"/><Relationship Id="rId22" Type="http://schemas.openxmlformats.org/officeDocument/2006/relationships/customXml" Target="../ink/ink907.xml"/><Relationship Id="rId27" Type="http://schemas.openxmlformats.org/officeDocument/2006/relationships/image" Target="../media/image1420.emf"/><Relationship Id="rId30" Type="http://schemas.openxmlformats.org/officeDocument/2006/relationships/customXml" Target="../ink/ink911.xml"/></Relationships>
</file>

<file path=ppt/slides/_rels/slide87.xml.rels><?xml version="1.0" encoding="UTF-8" standalone="yes"?>
<Relationships xmlns="http://schemas.openxmlformats.org/package/2006/relationships"><Relationship Id="rId8" Type="http://schemas.openxmlformats.org/officeDocument/2006/relationships/customXml" Target="../ink/ink915.xml"/><Relationship Id="rId13" Type="http://schemas.openxmlformats.org/officeDocument/2006/relationships/image" Target="../media/image3330.emf"/><Relationship Id="rId18" Type="http://schemas.openxmlformats.org/officeDocument/2006/relationships/customXml" Target="../ink/ink920.xml"/><Relationship Id="rId26" Type="http://schemas.openxmlformats.org/officeDocument/2006/relationships/customXml" Target="../ink/ink924.xml"/><Relationship Id="rId39" Type="http://schemas.openxmlformats.org/officeDocument/2006/relationships/image" Target="../media/image3570.emf"/><Relationship Id="rId3" Type="http://schemas.openxmlformats.org/officeDocument/2006/relationships/image" Target="../media/image177.png"/><Relationship Id="rId21" Type="http://schemas.openxmlformats.org/officeDocument/2006/relationships/image" Target="../media/image3370.emf"/><Relationship Id="rId34" Type="http://schemas.openxmlformats.org/officeDocument/2006/relationships/customXml" Target="../ink/ink928.xml"/><Relationship Id="rId42" Type="http://schemas.openxmlformats.org/officeDocument/2006/relationships/customXml" Target="../ink/ink932.xml"/><Relationship Id="rId7" Type="http://schemas.openxmlformats.org/officeDocument/2006/relationships/image" Target="../media/image3290.emf"/><Relationship Id="rId12" Type="http://schemas.openxmlformats.org/officeDocument/2006/relationships/customXml" Target="../ink/ink917.xml"/><Relationship Id="rId17" Type="http://schemas.openxmlformats.org/officeDocument/2006/relationships/image" Target="../media/image3350.emf"/><Relationship Id="rId25" Type="http://schemas.openxmlformats.org/officeDocument/2006/relationships/image" Target="../media/image3390.emf"/><Relationship Id="rId33" Type="http://schemas.openxmlformats.org/officeDocument/2006/relationships/image" Target="../media/image3540.emf"/><Relationship Id="rId38" Type="http://schemas.openxmlformats.org/officeDocument/2006/relationships/customXml" Target="../ink/ink930.xml"/><Relationship Id="rId2" Type="http://schemas.openxmlformats.org/officeDocument/2006/relationships/notesSlide" Target="../notesSlides/notesSlide87.xml"/><Relationship Id="rId16" Type="http://schemas.openxmlformats.org/officeDocument/2006/relationships/customXml" Target="../ink/ink919.xml"/><Relationship Id="rId20" Type="http://schemas.openxmlformats.org/officeDocument/2006/relationships/customXml" Target="../ink/ink921.xml"/><Relationship Id="rId29" Type="http://schemas.openxmlformats.org/officeDocument/2006/relationships/image" Target="../media/image3460.emf"/><Relationship Id="rId41" Type="http://schemas.openxmlformats.org/officeDocument/2006/relationships/image" Target="../media/image3580.emf"/><Relationship Id="rId1" Type="http://schemas.openxmlformats.org/officeDocument/2006/relationships/slideLayout" Target="../slideLayouts/slideLayout2.xml"/><Relationship Id="rId6" Type="http://schemas.openxmlformats.org/officeDocument/2006/relationships/customXml" Target="../ink/ink914.xml"/><Relationship Id="rId11" Type="http://schemas.openxmlformats.org/officeDocument/2006/relationships/image" Target="../media/image3321.emf"/><Relationship Id="rId24" Type="http://schemas.openxmlformats.org/officeDocument/2006/relationships/customXml" Target="../ink/ink923.xml"/><Relationship Id="rId32" Type="http://schemas.openxmlformats.org/officeDocument/2006/relationships/customXml" Target="../ink/ink927.xml"/><Relationship Id="rId37" Type="http://schemas.openxmlformats.org/officeDocument/2006/relationships/image" Target="../media/image3560.emf"/><Relationship Id="rId40" Type="http://schemas.openxmlformats.org/officeDocument/2006/relationships/customXml" Target="../ink/ink931.xml"/><Relationship Id="rId45" Type="http://schemas.openxmlformats.org/officeDocument/2006/relationships/image" Target="../media/image3600.emf"/><Relationship Id="rId5" Type="http://schemas.openxmlformats.org/officeDocument/2006/relationships/image" Target="../media/image3280.emf"/><Relationship Id="rId15" Type="http://schemas.openxmlformats.org/officeDocument/2006/relationships/image" Target="../media/image3340.emf"/><Relationship Id="rId23" Type="http://schemas.openxmlformats.org/officeDocument/2006/relationships/image" Target="../media/image3380.emf"/><Relationship Id="rId28" Type="http://schemas.openxmlformats.org/officeDocument/2006/relationships/customXml" Target="../ink/ink925.xml"/><Relationship Id="rId36" Type="http://schemas.openxmlformats.org/officeDocument/2006/relationships/customXml" Target="../ink/ink929.xml"/><Relationship Id="rId10" Type="http://schemas.openxmlformats.org/officeDocument/2006/relationships/customXml" Target="../ink/ink916.xml"/><Relationship Id="rId19" Type="http://schemas.openxmlformats.org/officeDocument/2006/relationships/image" Target="../media/image3360.emf"/><Relationship Id="rId31" Type="http://schemas.openxmlformats.org/officeDocument/2006/relationships/image" Target="../media/image3490.emf"/><Relationship Id="rId44" Type="http://schemas.openxmlformats.org/officeDocument/2006/relationships/customXml" Target="../ink/ink933.xml"/><Relationship Id="rId4" Type="http://schemas.openxmlformats.org/officeDocument/2006/relationships/customXml" Target="../ink/ink913.xml"/><Relationship Id="rId9" Type="http://schemas.openxmlformats.org/officeDocument/2006/relationships/image" Target="../media/image3300.emf"/><Relationship Id="rId14" Type="http://schemas.openxmlformats.org/officeDocument/2006/relationships/customXml" Target="../ink/ink918.xml"/><Relationship Id="rId22" Type="http://schemas.openxmlformats.org/officeDocument/2006/relationships/customXml" Target="../ink/ink922.xml"/><Relationship Id="rId27" Type="http://schemas.openxmlformats.org/officeDocument/2006/relationships/image" Target="../media/image3430.emf"/><Relationship Id="rId30" Type="http://schemas.openxmlformats.org/officeDocument/2006/relationships/customXml" Target="../ink/ink926.xml"/><Relationship Id="rId35" Type="http://schemas.openxmlformats.org/officeDocument/2006/relationships/image" Target="../media/image3550.emf"/><Relationship Id="rId43" Type="http://schemas.openxmlformats.org/officeDocument/2006/relationships/image" Target="../media/image3590.emf"/></Relationships>
</file>

<file path=ppt/slides/_rels/slide8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182.png"/><Relationship Id="rId4" Type="http://schemas.openxmlformats.org/officeDocument/2006/relationships/image" Target="../media/image181.png"/></Relationships>
</file>

<file path=ppt/slides/_rels/slide9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50.gif"/></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Creating test data with Test Helpers</a:t>
            </a:r>
            <a:br>
              <a:rPr lang="en-US" sz="4000" dirty="0"/>
            </a:br>
            <a:endParaRPr lang="en-US" sz="4000" dirty="0"/>
          </a:p>
          <a:p>
            <a:r>
              <a:rPr lang="en-US" sz="4000" dirty="0"/>
              <a:t>Writing resilient tests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id="{383B065C-A767-49C9-B1C9-DF58C3851CA9}"/>
                  </a:ext>
                </a:extLst>
              </p14:cNvPr>
              <p14:cNvContentPartPr/>
              <p14:nvPr/>
            </p14:nvContentPartPr>
            <p14:xfrm>
              <a:off x="8750090" y="3199050"/>
              <a:ext cx="54720" cy="119160"/>
            </p14:xfrm>
          </p:contentPart>
        </mc:Choice>
        <mc:Fallback xmlns="">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a16="http://schemas.microsoft.com/office/drawing/2014/main" id="{3385A042-6264-4D07-B6B1-F7F19A088B83}"/>
                  </a:ext>
                </a:extLst>
              </p14:cNvPr>
              <p14:cNvContentPartPr/>
              <p14:nvPr/>
            </p14:nvContentPartPr>
            <p14:xfrm>
              <a:off x="8234210" y="2880810"/>
              <a:ext cx="367200" cy="471960"/>
            </p14:xfrm>
          </p:contentPart>
        </mc:Choice>
        <mc:Fallback xmlns="">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C08125D8-4DC7-4EEE-A938-4A9CB9EC791F}"/>
                  </a:ext>
                </a:extLst>
              </p14:cNvPr>
              <p14:cNvContentPartPr/>
              <p14:nvPr/>
            </p14:nvContentPartPr>
            <p14:xfrm>
              <a:off x="8899490" y="2781090"/>
              <a:ext cx="496800" cy="519840"/>
            </p14:xfrm>
          </p:contentPart>
        </mc:Choice>
        <mc:Fallback xmlns="">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30CFE7B4-DB66-4CC8-BA04-BF111193B7FC}"/>
                  </a:ext>
                </a:extLst>
              </p14:cNvPr>
              <p14:cNvContentPartPr/>
              <p14:nvPr/>
            </p14:nvContentPartPr>
            <p14:xfrm>
              <a:off x="9537770" y="3068370"/>
              <a:ext cx="147960" cy="190800"/>
            </p14:xfrm>
          </p:contentPart>
        </mc:Choice>
        <mc:Fallback xmlns="">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ADD9CDD3-E9B3-4D20-8D22-863426C73CDA}"/>
                  </a:ext>
                </a:extLst>
              </p14:cNvPr>
              <p14:cNvContentPartPr/>
              <p14:nvPr/>
            </p14:nvContentPartPr>
            <p14:xfrm>
              <a:off x="10118090" y="2645010"/>
              <a:ext cx="323640" cy="586080"/>
            </p14:xfrm>
          </p:contentPart>
        </mc:Choice>
        <mc:Fallback xmlns="">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DD701CC4-9F4D-467A-98CF-ACF62E91962E}"/>
                  </a:ext>
                </a:extLst>
              </p14:cNvPr>
              <p14:cNvContentPartPr/>
              <p14:nvPr/>
            </p14:nvContentPartPr>
            <p14:xfrm>
              <a:off x="10550450" y="3049650"/>
              <a:ext cx="137520" cy="159840"/>
            </p14:xfrm>
          </p:contentPart>
        </mc:Choice>
        <mc:Fallback xmlns="">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2CA43DFC-E6BA-44DC-9285-427A2EFC5580}"/>
                  </a:ext>
                </a:extLst>
              </p14:cNvPr>
              <p14:cNvContentPartPr/>
              <p14:nvPr/>
            </p14:nvContentPartPr>
            <p14:xfrm>
              <a:off x="11084330" y="2697930"/>
              <a:ext cx="887400" cy="587880"/>
            </p14:xfrm>
          </p:contentPart>
        </mc:Choice>
        <mc:Fallback xmlns="">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BA95D1AE-6ADE-4E21-9176-4F7DC63CCFFD}"/>
                  </a:ext>
                </a:extLst>
              </p14:cNvPr>
              <p14:cNvContentPartPr/>
              <p14:nvPr/>
            </p14:nvContentPartPr>
            <p14:xfrm>
              <a:off x="8282450" y="3512970"/>
              <a:ext cx="307800" cy="529560"/>
            </p14:xfrm>
          </p:contentPart>
        </mc:Choice>
        <mc:Fallback xmlns="">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B546D196-2AB6-4DB8-BF19-632A6AABAB55}"/>
                  </a:ext>
                </a:extLst>
              </p14:cNvPr>
              <p14:cNvContentPartPr/>
              <p14:nvPr/>
            </p14:nvContentPartPr>
            <p14:xfrm>
              <a:off x="9075170" y="3758130"/>
              <a:ext cx="114480" cy="200160"/>
            </p14:xfrm>
          </p:contentPart>
        </mc:Choice>
        <mc:Fallback xmlns="">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0FC5D595-D091-4B61-A555-EB5174E7669A}"/>
                  </a:ext>
                </a:extLst>
              </p14:cNvPr>
              <p14:cNvContentPartPr/>
              <p14:nvPr/>
            </p14:nvContentPartPr>
            <p14:xfrm>
              <a:off x="9292970" y="3845250"/>
              <a:ext cx="45360" cy="123480"/>
            </p14:xfrm>
          </p:contentPart>
        </mc:Choice>
        <mc:Fallback xmlns="">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B7BC58FC-2378-4F76-A981-B351720DA71E}"/>
                  </a:ext>
                </a:extLst>
              </p14:cNvPr>
              <p14:cNvContentPartPr/>
              <p14:nvPr/>
            </p14:nvContentPartPr>
            <p14:xfrm>
              <a:off x="9409610" y="3759930"/>
              <a:ext cx="145080" cy="185760"/>
            </p14:xfrm>
          </p:contentPart>
        </mc:Choice>
        <mc:Fallback xmlns="">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79D4245D-EE32-4DA0-9967-C7FEA77B45CF}"/>
                  </a:ext>
                </a:extLst>
              </p14:cNvPr>
              <p14:cNvContentPartPr/>
              <p14:nvPr/>
            </p14:nvContentPartPr>
            <p14:xfrm>
              <a:off x="9627770" y="3818970"/>
              <a:ext cx="135360" cy="129600"/>
            </p14:xfrm>
          </p:contentPart>
        </mc:Choice>
        <mc:Fallback xmlns="">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3B2AE092-2BF4-4D02-AD1F-A70610D3EB49}"/>
                  </a:ext>
                </a:extLst>
              </p14:cNvPr>
              <p14:cNvContentPartPr/>
              <p14:nvPr/>
            </p14:nvContentPartPr>
            <p14:xfrm>
              <a:off x="9870050" y="3710610"/>
              <a:ext cx="83520" cy="208440"/>
            </p14:xfrm>
          </p:contentPart>
        </mc:Choice>
        <mc:Fallback xmlns="">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FE64468B-2ADD-4E4B-BF70-E97EDC198AE6}"/>
                  </a:ext>
                </a:extLst>
              </p14:cNvPr>
              <p14:cNvContentPartPr/>
              <p14:nvPr/>
            </p14:nvContentPartPr>
            <p14:xfrm>
              <a:off x="10965170" y="3644730"/>
              <a:ext cx="186840" cy="176040"/>
            </p14:xfrm>
          </p:contentPart>
        </mc:Choice>
        <mc:Fallback xmlns="">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237C652A-EE2D-430A-A072-8258C96D97C5}"/>
                  </a:ext>
                </a:extLst>
              </p14:cNvPr>
              <p14:cNvContentPartPr/>
              <p14:nvPr/>
            </p14:nvContentPartPr>
            <p14:xfrm>
              <a:off x="10473050" y="3433050"/>
              <a:ext cx="389520" cy="450720"/>
            </p14:xfrm>
          </p:contentPart>
        </mc:Choice>
        <mc:Fallback xmlns="">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4CEDCCA2-5388-4960-AFEA-E43601E3AEF4}"/>
                  </a:ext>
                </a:extLst>
              </p14:cNvPr>
              <p14:cNvContentPartPr/>
              <p14:nvPr/>
            </p14:nvContentPartPr>
            <p14:xfrm>
              <a:off x="8515370" y="4287330"/>
              <a:ext cx="114480" cy="199800"/>
            </p14:xfrm>
          </p:contentPart>
        </mc:Choice>
        <mc:Fallback xmlns="">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A80FB6FE-3796-468E-80A2-5F6E5EFCA889}"/>
                  </a:ext>
                </a:extLst>
              </p14:cNvPr>
              <p14:cNvContentPartPr/>
              <p14:nvPr/>
            </p14:nvContentPartPr>
            <p14:xfrm>
              <a:off x="8760530" y="4334850"/>
              <a:ext cx="321840" cy="388440"/>
            </p14:xfrm>
          </p:contentPart>
        </mc:Choice>
        <mc:Fallback xmlns="">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363759F4-CF0E-4E09-A1DC-02107080EF29}"/>
                  </a:ext>
                </a:extLst>
              </p14:cNvPr>
              <p14:cNvContentPartPr/>
              <p14:nvPr/>
            </p14:nvContentPartPr>
            <p14:xfrm>
              <a:off x="9179210" y="4336650"/>
              <a:ext cx="135360" cy="152280"/>
            </p14:xfrm>
          </p:contentPart>
        </mc:Choice>
        <mc:Fallback xmlns="">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id="{BF8B0F22-B5A8-4FB5-830D-80E9C5F676DA}"/>
                  </a:ext>
                </a:extLst>
              </p14:cNvPr>
              <p14:cNvContentPartPr/>
              <p14:nvPr/>
            </p14:nvContentPartPr>
            <p14:xfrm>
              <a:off x="9651530" y="4350690"/>
              <a:ext cx="12600" cy="127440"/>
            </p14:xfrm>
          </p:contentPart>
        </mc:Choice>
        <mc:Fallback xmlns="">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id="{5CFF1D83-575D-4C5A-8582-4231FE43C5AE}"/>
                  </a:ext>
                </a:extLst>
              </p14:cNvPr>
              <p14:cNvContentPartPr/>
              <p14:nvPr/>
            </p14:nvContentPartPr>
            <p14:xfrm>
              <a:off x="9640730" y="4218570"/>
              <a:ext cx="7200" cy="19800"/>
            </p14:xfrm>
          </p:contentPart>
        </mc:Choice>
        <mc:Fallback xmlns="">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id="{41EAC640-324F-44C3-BD91-38A4CE85241B}"/>
                  </a:ext>
                </a:extLst>
              </p14:cNvPr>
              <p14:cNvContentPartPr/>
              <p14:nvPr/>
            </p14:nvContentPartPr>
            <p14:xfrm>
              <a:off x="9740810" y="4249890"/>
              <a:ext cx="365400" cy="169920"/>
            </p14:xfrm>
          </p:contentPart>
        </mc:Choice>
        <mc:Fallback xmlns="">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id="{825BC1A4-96CD-4A3C-AF21-CC694EFBC703}"/>
                  </a:ext>
                </a:extLst>
              </p14:cNvPr>
              <p14:cNvContentPartPr/>
              <p14:nvPr/>
            </p14:nvContentPartPr>
            <p14:xfrm>
              <a:off x="9435170" y="4123170"/>
              <a:ext cx="129600" cy="360360"/>
            </p14:xfrm>
          </p:contentPart>
        </mc:Choice>
        <mc:Fallback xmlns="">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id="{C9539FCE-46D3-4400-B9BD-B26E730AB5CA}"/>
                  </a:ext>
                </a:extLst>
              </p14:cNvPr>
              <p14:cNvContentPartPr/>
              <p14:nvPr/>
            </p14:nvContentPartPr>
            <p14:xfrm>
              <a:off x="10572410" y="4154850"/>
              <a:ext cx="101520" cy="182160"/>
            </p14:xfrm>
          </p:contentPart>
        </mc:Choice>
        <mc:Fallback xmlns="">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id="{7B4B168B-DCE8-4C02-B7F7-183FBB97646A}"/>
                  </a:ext>
                </a:extLst>
              </p14:cNvPr>
              <p14:cNvContentPartPr/>
              <p14:nvPr/>
            </p14:nvContentPartPr>
            <p14:xfrm>
              <a:off x="10756730" y="4202370"/>
              <a:ext cx="135360" cy="175320"/>
            </p14:xfrm>
          </p:contentPart>
        </mc:Choice>
        <mc:Fallback xmlns="">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id="{AAA7CF3D-9411-4C65-8A2B-BC48CB20E8EC}"/>
                  </a:ext>
                </a:extLst>
              </p14:cNvPr>
              <p14:cNvContentPartPr/>
              <p14:nvPr/>
            </p14:nvContentPartPr>
            <p14:xfrm>
              <a:off x="10967330" y="4176090"/>
              <a:ext cx="45720" cy="210240"/>
            </p14:xfrm>
          </p:contentPart>
        </mc:Choice>
        <mc:Fallback xmlns="">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id="{E7F10050-07E0-441E-8339-74F54E4747E4}"/>
                  </a:ext>
                </a:extLst>
              </p14:cNvPr>
              <p14:cNvContentPartPr/>
              <p14:nvPr/>
            </p14:nvContentPartPr>
            <p14:xfrm>
              <a:off x="11179730" y="4198050"/>
              <a:ext cx="85680" cy="160560"/>
            </p14:xfrm>
          </p:contentPart>
        </mc:Choice>
        <mc:Fallback xmlns="">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id="{C65867FF-0D45-483A-BD17-0FB27FE0C04E}"/>
                  </a:ext>
                </a:extLst>
              </p14:cNvPr>
              <p14:cNvContentPartPr/>
              <p14:nvPr/>
            </p14:nvContentPartPr>
            <p14:xfrm>
              <a:off x="11387810" y="4382730"/>
              <a:ext cx="22680" cy="3600"/>
            </p14:xfrm>
          </p:contentPart>
        </mc:Choice>
        <mc:Fallback xmlns="">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id="{47A8F061-AAFA-4F52-A0CD-4638266A815A}"/>
                  </a:ext>
                </a:extLst>
              </p14:cNvPr>
              <p14:cNvContentPartPr/>
              <p14:nvPr/>
            </p14:nvContentPartPr>
            <p14:xfrm>
              <a:off x="11479250" y="3904650"/>
              <a:ext cx="20160" cy="224280"/>
            </p14:xfrm>
          </p:contentPart>
        </mc:Choice>
        <mc:Fallback xmlns="">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609746" y="76339"/>
          <a:ext cx="8956888" cy="1544480"/>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1544480">
                <a:tc>
                  <a:txBody>
                    <a:bodyPr/>
                    <a:lstStyle/>
                    <a:p>
                      <a:pPr algn="l"/>
                      <a:r>
                        <a:rPr lang="en-US" sz="2400" u="sng" baseline="0" dirty="0">
                          <a:solidFill>
                            <a:srgbClr val="FF0000"/>
                          </a:solidFill>
                          <a:uFill>
                            <a:solidFill>
                              <a:srgbClr val="9B26B1"/>
                            </a:solidFill>
                          </a:uFill>
                        </a:rPr>
                        <a:t>TITANIUM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extLst/>
          </p:nvPr>
        </p:nvGraphicFramePr>
        <p:xfrm>
          <a:off x="1601504" y="1699266"/>
          <a:ext cx="8956888" cy="2415534"/>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2415534">
                <a:tc>
                  <a:txBody>
                    <a:bodyPr/>
                    <a:lstStyle/>
                    <a:p>
                      <a:r>
                        <a:rPr lang="en-US" sz="2000" u="sng" dirty="0">
                          <a:solidFill>
                            <a:srgbClr val="FF0000"/>
                          </a:solidFill>
                          <a:uFill>
                            <a:solidFill>
                              <a:srgbClr val="9B26B1"/>
                            </a:solidFill>
                          </a:uFill>
                        </a:rPr>
                        <a:t>Platinum</a:t>
                      </a:r>
                      <a:r>
                        <a:rPr lang="en-US" sz="2000" u="sng" baseline="0" dirty="0">
                          <a:solidFill>
                            <a:srgbClr val="FF0000"/>
                          </a:solidFill>
                          <a:uFill>
                            <a:solidFill>
                              <a:srgbClr val="9B26B1"/>
                            </a:solidFill>
                          </a:uFill>
                        </a:rPr>
                        <a:t> Sponsors</a:t>
                      </a:r>
                      <a:endParaRPr lang="en-US" sz="2000" u="sng" dirty="0">
                        <a:solidFill>
                          <a:srgbClr val="FF0000"/>
                        </a:solidFill>
                        <a:uFill>
                          <a:solidFill>
                            <a:srgbClr val="9B26B1"/>
                          </a:solidFill>
                        </a:u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11" name="Picture 10" descr="Adaptive Solutions Group.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30315" y="88376"/>
            <a:ext cx="4072821" cy="800990"/>
          </a:xfrm>
          <a:prstGeom prst="rect">
            <a:avLst/>
          </a:prstGeom>
        </p:spPr>
      </p:pic>
      <p:graphicFrame>
        <p:nvGraphicFramePr>
          <p:cNvPr id="21" name="Table 20"/>
          <p:cNvGraphicFramePr>
            <a:graphicFrameLocks noGrp="1"/>
          </p:cNvGraphicFramePr>
          <p:nvPr>
            <p:extLst/>
          </p:nvPr>
        </p:nvGraphicFramePr>
        <p:xfrm>
          <a:off x="1609746" y="4210495"/>
          <a:ext cx="8956888" cy="2545905"/>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2545905">
                <a:tc>
                  <a:txBody>
                    <a:bodyPr/>
                    <a:lstStyle/>
                    <a:p>
                      <a:r>
                        <a:rPr lang="en-US" u="sng" baseline="0" dirty="0">
                          <a:solidFill>
                            <a:srgbClr val="FF0000"/>
                          </a:solidFill>
                          <a:uFill>
                            <a:solidFill>
                              <a:srgbClr val="9B26B1"/>
                            </a:solidFill>
                          </a:uFill>
                        </a:rPr>
                        <a:t>Gold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24" name="Picture 23" descr="Centriq Training.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52807" y="4218649"/>
            <a:ext cx="1171875" cy="496094"/>
          </a:xfrm>
          <a:prstGeom prst="rect">
            <a:avLst/>
          </a:prstGeom>
        </p:spPr>
      </p:pic>
      <p:pic>
        <p:nvPicPr>
          <p:cNvPr id="25" name="Picture 24" descr="Cerner.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0152" y="4318000"/>
            <a:ext cx="1102182" cy="299164"/>
          </a:xfrm>
          <a:prstGeom prst="rect">
            <a:avLst/>
          </a:prstGeom>
        </p:spPr>
      </p:pic>
      <p:pic>
        <p:nvPicPr>
          <p:cNvPr id="29" name="Picture 28" descr="Garmin.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30725" y="5126488"/>
            <a:ext cx="1000426" cy="271544"/>
          </a:xfrm>
          <a:prstGeom prst="rect">
            <a:avLst/>
          </a:prstGeom>
        </p:spPr>
      </p:pic>
      <p:pic>
        <p:nvPicPr>
          <p:cNvPr id="31" name="Picture 30" descr="Keyhole Software.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603135" y="2189155"/>
            <a:ext cx="1788836" cy="647390"/>
          </a:xfrm>
          <a:prstGeom prst="rect">
            <a:avLst/>
          </a:prstGeom>
        </p:spPr>
      </p:pic>
      <p:pic>
        <p:nvPicPr>
          <p:cNvPr id="32" name="Picture 31" descr="KU Edwards Campus.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542345" y="4214004"/>
            <a:ext cx="999686" cy="799748"/>
          </a:xfrm>
          <a:prstGeom prst="rect">
            <a:avLst/>
          </a:prstGeom>
        </p:spPr>
      </p:pic>
      <p:pic>
        <p:nvPicPr>
          <p:cNvPr id="39" name="Picture 38" descr="Stackify.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26093" y="2207743"/>
            <a:ext cx="1776444" cy="593839"/>
          </a:xfrm>
          <a:prstGeom prst="rect">
            <a:avLst/>
          </a:prstGeom>
        </p:spPr>
      </p:pic>
      <p:pic>
        <p:nvPicPr>
          <p:cNvPr id="16" name="Picture 15" descr="Jack Henry And Associates.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859365" y="1741904"/>
            <a:ext cx="2180743" cy="517148"/>
          </a:xfrm>
          <a:prstGeom prst="rect">
            <a:avLst/>
          </a:prstGeom>
        </p:spPr>
      </p:pic>
      <p:pic>
        <p:nvPicPr>
          <p:cNvPr id="17" name="Picture 16" descr="2011_Commerce_4C.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590996" y="5276932"/>
            <a:ext cx="1600315" cy="252814"/>
          </a:xfrm>
          <a:prstGeom prst="rect">
            <a:avLst/>
          </a:prstGeom>
        </p:spPr>
      </p:pic>
      <p:pic>
        <p:nvPicPr>
          <p:cNvPr id="40" name="Picture 3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649576" y="2176997"/>
            <a:ext cx="2182230" cy="503883"/>
          </a:xfrm>
          <a:prstGeom prst="rect">
            <a:avLst/>
          </a:prstGeom>
        </p:spPr>
      </p:pic>
      <p:pic>
        <p:nvPicPr>
          <p:cNvPr id="2" name="Picture 1"/>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012848" y="5514516"/>
            <a:ext cx="1204718" cy="390719"/>
          </a:xfrm>
          <a:prstGeom prst="rect">
            <a:avLst/>
          </a:prstGeom>
        </p:spPr>
      </p:pic>
      <p:pic>
        <p:nvPicPr>
          <p:cNvPr id="22" name="Picture 2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188892" y="4257157"/>
            <a:ext cx="1039564" cy="381538"/>
          </a:xfrm>
          <a:prstGeom prst="rect">
            <a:avLst/>
          </a:prstGeom>
        </p:spPr>
      </p:pic>
      <p:pic>
        <p:nvPicPr>
          <p:cNvPr id="26" name="Picture 25"/>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497553" y="6249355"/>
            <a:ext cx="972480" cy="455120"/>
          </a:xfrm>
          <a:prstGeom prst="rect">
            <a:avLst/>
          </a:prstGeom>
        </p:spPr>
      </p:pic>
      <p:pic>
        <p:nvPicPr>
          <p:cNvPr id="34" name="Picture 33"/>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391154" y="4300549"/>
            <a:ext cx="1410923" cy="306723"/>
          </a:xfrm>
          <a:prstGeom prst="rect">
            <a:avLst/>
          </a:prstGeom>
        </p:spPr>
      </p:pic>
      <p:pic>
        <p:nvPicPr>
          <p:cNvPr id="47" name="Picture 4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403426" y="4647986"/>
            <a:ext cx="1130970" cy="461272"/>
          </a:xfrm>
          <a:prstGeom prst="rect">
            <a:avLst/>
          </a:prstGeom>
        </p:spPr>
      </p:pic>
      <p:pic>
        <p:nvPicPr>
          <p:cNvPr id="53" name="Picture 52"/>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861703" y="666496"/>
            <a:ext cx="2680329" cy="904611"/>
          </a:xfrm>
          <a:prstGeom prst="rect">
            <a:avLst/>
          </a:prstGeom>
        </p:spPr>
      </p:pic>
      <p:pic>
        <p:nvPicPr>
          <p:cNvPr id="56" name="Picture 55"/>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015768" y="1771236"/>
            <a:ext cx="2372201" cy="354648"/>
          </a:xfrm>
          <a:prstGeom prst="rect">
            <a:avLst/>
          </a:prstGeom>
        </p:spPr>
      </p:pic>
      <p:pic>
        <p:nvPicPr>
          <p:cNvPr id="58" name="Picture 57"/>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643569" y="712604"/>
            <a:ext cx="3677697" cy="844283"/>
          </a:xfrm>
          <a:prstGeom prst="rect">
            <a:avLst/>
          </a:prstGeom>
        </p:spPr>
      </p:pic>
      <p:pic>
        <p:nvPicPr>
          <p:cNvPr id="60" name="Picture 59"/>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698948" y="4665468"/>
            <a:ext cx="1280298" cy="383102"/>
          </a:xfrm>
          <a:prstGeom prst="rect">
            <a:avLst/>
          </a:prstGeom>
        </p:spPr>
      </p:pic>
      <p:pic>
        <p:nvPicPr>
          <p:cNvPr id="62" name="Picture 61"/>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5313005" y="4693966"/>
            <a:ext cx="1107447" cy="415293"/>
          </a:xfrm>
          <a:prstGeom prst="rect">
            <a:avLst/>
          </a:prstGeom>
        </p:spPr>
      </p:pic>
      <p:pic>
        <p:nvPicPr>
          <p:cNvPr id="67" name="Picture 66"/>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5376236" y="5218991"/>
            <a:ext cx="1287308" cy="331806"/>
          </a:xfrm>
          <a:prstGeom prst="rect">
            <a:avLst/>
          </a:prstGeom>
        </p:spPr>
      </p:pic>
      <p:pic>
        <p:nvPicPr>
          <p:cNvPr id="68" name="Picture 67"/>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110842" y="4307173"/>
            <a:ext cx="1137984" cy="220028"/>
          </a:xfrm>
          <a:prstGeom prst="rect">
            <a:avLst/>
          </a:prstGeom>
        </p:spPr>
      </p:pic>
      <p:pic>
        <p:nvPicPr>
          <p:cNvPr id="69" name="Picture 68"/>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4418825" y="2364200"/>
            <a:ext cx="2004194" cy="326802"/>
          </a:xfrm>
          <a:prstGeom prst="rect">
            <a:avLst/>
          </a:prstGeom>
        </p:spPr>
      </p:pic>
      <p:pic>
        <p:nvPicPr>
          <p:cNvPr id="70" name="Picture 69"/>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9359671" y="5587794"/>
            <a:ext cx="1110362" cy="456124"/>
          </a:xfrm>
          <a:prstGeom prst="rect">
            <a:avLst/>
          </a:prstGeom>
        </p:spPr>
      </p:pic>
      <p:pic>
        <p:nvPicPr>
          <p:cNvPr id="71" name="Picture 70"/>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1728444" y="5915202"/>
            <a:ext cx="1033092" cy="416486"/>
          </a:xfrm>
          <a:prstGeom prst="rect">
            <a:avLst/>
          </a:prstGeom>
        </p:spPr>
      </p:pic>
      <p:pic>
        <p:nvPicPr>
          <p:cNvPr id="3" name="Picture 2"/>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6223596" y="2900730"/>
            <a:ext cx="1390336" cy="594694"/>
          </a:xfrm>
          <a:prstGeom prst="rect">
            <a:avLst/>
          </a:prstGeom>
        </p:spPr>
      </p:pic>
      <p:pic>
        <p:nvPicPr>
          <p:cNvPr id="7" name="Picture 6"/>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8651137" y="2902898"/>
            <a:ext cx="1857340" cy="1091474"/>
          </a:xfrm>
          <a:prstGeom prst="rect">
            <a:avLst/>
          </a:prstGeom>
        </p:spPr>
      </p:pic>
      <p:pic>
        <p:nvPicPr>
          <p:cNvPr id="9" name="Picture 8"/>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1803185" y="2864117"/>
            <a:ext cx="2143626" cy="514059"/>
          </a:xfrm>
          <a:prstGeom prst="rect">
            <a:avLst/>
          </a:prstGeom>
        </p:spPr>
      </p:pic>
      <p:pic>
        <p:nvPicPr>
          <p:cNvPr id="13" name="Picture 12"/>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1728445" y="3478907"/>
            <a:ext cx="2813323" cy="405119"/>
          </a:xfrm>
          <a:prstGeom prst="rect">
            <a:avLst/>
          </a:prstGeom>
        </p:spPr>
      </p:pic>
      <p:pic>
        <p:nvPicPr>
          <p:cNvPr id="14" name="Picture 13"/>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6209948" y="1821748"/>
            <a:ext cx="1524000" cy="292608"/>
          </a:xfrm>
          <a:prstGeom prst="rect">
            <a:avLst/>
          </a:prstGeom>
        </p:spPr>
      </p:pic>
      <p:pic>
        <p:nvPicPr>
          <p:cNvPr id="15" name="Picture 14"/>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6668161" y="3495646"/>
            <a:ext cx="1914165" cy="578082"/>
          </a:xfrm>
          <a:prstGeom prst="rect">
            <a:avLst/>
          </a:prstGeom>
        </p:spPr>
      </p:pic>
      <p:pic>
        <p:nvPicPr>
          <p:cNvPr id="8" name="Graphic 7">
            <a:extLst>
              <a:ext uri="{FF2B5EF4-FFF2-40B4-BE49-F238E27FC236}">
                <a16:creationId xmlns:a16="http://schemas.microsoft.com/office/drawing/2014/main" id="{1874B694-4FD3-244E-884F-29E1EB73657F}"/>
              </a:ext>
            </a:extLst>
          </p:cNvPr>
          <p:cNvPicPr>
            <a:picLocks noChangeAspect="1"/>
          </p:cNvPicPr>
          <p:nvPr/>
        </p:nvPicPr>
        <p:blipFill>
          <a:blip r:embed="rId34" cstate="email">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767673" y="2839144"/>
            <a:ext cx="1200094" cy="1090270"/>
          </a:xfrm>
          <a:prstGeom prst="rect">
            <a:avLst/>
          </a:prstGeom>
        </p:spPr>
      </p:pic>
      <p:pic>
        <p:nvPicPr>
          <p:cNvPr id="18" name="Picture 17">
            <a:extLst>
              <a:ext uri="{FF2B5EF4-FFF2-40B4-BE49-F238E27FC236}">
                <a16:creationId xmlns:a16="http://schemas.microsoft.com/office/drawing/2014/main" id="{7030AD16-FD2A-5741-BA5B-CC23459CB0A6}"/>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1710607" y="5195218"/>
            <a:ext cx="1682849" cy="284673"/>
          </a:xfrm>
          <a:prstGeom prst="rect">
            <a:avLst/>
          </a:prstGeom>
        </p:spPr>
      </p:pic>
      <p:pic>
        <p:nvPicPr>
          <p:cNvPr id="20" name="Picture 19">
            <a:extLst>
              <a:ext uri="{FF2B5EF4-FFF2-40B4-BE49-F238E27FC236}">
                <a16:creationId xmlns:a16="http://schemas.microsoft.com/office/drawing/2014/main" id="{672D0F06-E4F3-E14C-B48F-97FFA2401B53}"/>
              </a:ext>
            </a:extLst>
          </p:cNvPr>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1576886" y="5815856"/>
            <a:ext cx="1448842" cy="1448842"/>
          </a:xfrm>
          <a:prstGeom prst="rect">
            <a:avLst/>
          </a:prstGeom>
        </p:spPr>
      </p:pic>
      <p:pic>
        <p:nvPicPr>
          <p:cNvPr id="27" name="Picture 26">
            <a:extLst>
              <a:ext uri="{FF2B5EF4-FFF2-40B4-BE49-F238E27FC236}">
                <a16:creationId xmlns:a16="http://schemas.microsoft.com/office/drawing/2014/main" id="{CE59D831-9D9B-9A4E-9007-08D79BB4C08B}"/>
              </a:ext>
            </a:extLst>
          </p:cNvPr>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3193234" y="4725095"/>
            <a:ext cx="893421" cy="288850"/>
          </a:xfrm>
          <a:prstGeom prst="rect">
            <a:avLst/>
          </a:prstGeom>
        </p:spPr>
      </p:pic>
      <p:pic>
        <p:nvPicPr>
          <p:cNvPr id="30" name="Picture 29">
            <a:extLst>
              <a:ext uri="{FF2B5EF4-FFF2-40B4-BE49-F238E27FC236}">
                <a16:creationId xmlns:a16="http://schemas.microsoft.com/office/drawing/2014/main" id="{E3FB1235-1864-4148-9CA8-16D79A4EBB58}"/>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6459481" y="4634089"/>
            <a:ext cx="768079" cy="657280"/>
          </a:xfrm>
          <a:prstGeom prst="rect">
            <a:avLst/>
          </a:prstGeom>
        </p:spPr>
      </p:pic>
      <p:pic>
        <p:nvPicPr>
          <p:cNvPr id="35" name="Picture 34">
            <a:extLst>
              <a:ext uri="{FF2B5EF4-FFF2-40B4-BE49-F238E27FC236}">
                <a16:creationId xmlns:a16="http://schemas.microsoft.com/office/drawing/2014/main" id="{69DF7118-042A-0B4F-9E38-1693A3AFFB53}"/>
              </a:ext>
            </a:extLst>
          </p:cNvPr>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4282419" y="4634089"/>
            <a:ext cx="852360" cy="537934"/>
          </a:xfrm>
          <a:prstGeom prst="rect">
            <a:avLst/>
          </a:prstGeom>
        </p:spPr>
      </p:pic>
      <p:pic>
        <p:nvPicPr>
          <p:cNvPr id="37" name="Picture 36">
            <a:extLst>
              <a:ext uri="{FF2B5EF4-FFF2-40B4-BE49-F238E27FC236}">
                <a16:creationId xmlns:a16="http://schemas.microsoft.com/office/drawing/2014/main" id="{903B70FC-A0B9-A34C-90EF-3D500C5BDCEA}"/>
              </a:ext>
            </a:extLst>
          </p:cNvPr>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7352418" y="4666979"/>
            <a:ext cx="835473" cy="402993"/>
          </a:xfrm>
          <a:prstGeom prst="rect">
            <a:avLst/>
          </a:prstGeom>
        </p:spPr>
      </p:pic>
      <p:pic>
        <p:nvPicPr>
          <p:cNvPr id="41" name="Graphic 40">
            <a:extLst>
              <a:ext uri="{FF2B5EF4-FFF2-40B4-BE49-F238E27FC236}">
                <a16:creationId xmlns:a16="http://schemas.microsoft.com/office/drawing/2014/main" id="{D7941B0E-AB56-0049-9C23-0B66F5F8031F}"/>
              </a:ext>
            </a:extLst>
          </p:cNvPr>
          <p:cNvPicPr>
            <a:picLocks noChangeAspect="1"/>
          </p:cNvPicPr>
          <p:nvPr/>
        </p:nvPicPr>
        <p:blipFill>
          <a:blip r:embed="rId42" cstate="email">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179784" y="5486710"/>
            <a:ext cx="981458" cy="488912"/>
          </a:xfrm>
          <a:prstGeom prst="rect">
            <a:avLst/>
          </a:prstGeom>
        </p:spPr>
      </p:pic>
      <p:pic>
        <p:nvPicPr>
          <p:cNvPr id="43" name="Picture 42">
            <a:extLst>
              <a:ext uri="{FF2B5EF4-FFF2-40B4-BE49-F238E27FC236}">
                <a16:creationId xmlns:a16="http://schemas.microsoft.com/office/drawing/2014/main" id="{88C4E2BD-8E6F-1740-B4A2-8CD23733CBBA}"/>
              </a:ext>
            </a:extLst>
          </p:cNvPr>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7363072" y="5164446"/>
            <a:ext cx="1025241" cy="324660"/>
          </a:xfrm>
          <a:prstGeom prst="rect">
            <a:avLst/>
          </a:prstGeom>
        </p:spPr>
      </p:pic>
      <p:pic>
        <p:nvPicPr>
          <p:cNvPr id="45" name="Picture 44">
            <a:extLst>
              <a:ext uri="{FF2B5EF4-FFF2-40B4-BE49-F238E27FC236}">
                <a16:creationId xmlns:a16="http://schemas.microsoft.com/office/drawing/2014/main" id="{2BD9FC3A-48DD-7847-B67E-9693E6305FEC}"/>
              </a:ext>
            </a:extLst>
          </p:cNvPr>
          <p:cNvPicPr>
            <a:picLocks noChangeAspect="1"/>
          </p:cNvPicPr>
          <p:nvPr/>
        </p:nvPicPr>
        <p:blipFill>
          <a:blip r:embed="rId45" cstate="email">
            <a:extLst>
              <a:ext uri="{28A0092B-C50C-407E-A947-70E740481C1C}">
                <a14:useLocalDpi xmlns:a14="http://schemas.microsoft.com/office/drawing/2010/main"/>
              </a:ext>
            </a:extLst>
          </a:blip>
          <a:stretch>
            <a:fillRect/>
          </a:stretch>
        </p:blipFill>
        <p:spPr>
          <a:xfrm>
            <a:off x="8380954" y="6010665"/>
            <a:ext cx="914170" cy="660234"/>
          </a:xfrm>
          <a:prstGeom prst="rect">
            <a:avLst/>
          </a:prstGeom>
        </p:spPr>
      </p:pic>
      <p:pic>
        <p:nvPicPr>
          <p:cNvPr id="48" name="Picture 47">
            <a:extLst>
              <a:ext uri="{FF2B5EF4-FFF2-40B4-BE49-F238E27FC236}">
                <a16:creationId xmlns:a16="http://schemas.microsoft.com/office/drawing/2014/main" id="{F38E847A-0E24-7C4A-9A49-72639F0E4EF4}"/>
              </a:ext>
            </a:extLst>
          </p:cNvPr>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5711072" y="5647199"/>
            <a:ext cx="2022877" cy="307719"/>
          </a:xfrm>
          <a:prstGeom prst="rect">
            <a:avLst/>
          </a:prstGeom>
        </p:spPr>
      </p:pic>
      <p:pic>
        <p:nvPicPr>
          <p:cNvPr id="50" name="Picture 49">
            <a:extLst>
              <a:ext uri="{FF2B5EF4-FFF2-40B4-BE49-F238E27FC236}">
                <a16:creationId xmlns:a16="http://schemas.microsoft.com/office/drawing/2014/main" id="{F215BB31-9F9D-CF4F-A6DC-4079245903CA}"/>
              </a:ext>
            </a:extLst>
          </p:cNvPr>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3449186" y="5740188"/>
            <a:ext cx="1918535" cy="237345"/>
          </a:xfrm>
          <a:prstGeom prst="rect">
            <a:avLst/>
          </a:prstGeom>
        </p:spPr>
      </p:pic>
      <p:pic>
        <p:nvPicPr>
          <p:cNvPr id="54" name="Picture 53">
            <a:extLst>
              <a:ext uri="{FF2B5EF4-FFF2-40B4-BE49-F238E27FC236}">
                <a16:creationId xmlns:a16="http://schemas.microsoft.com/office/drawing/2014/main" id="{F6318DBC-4EF8-1A4A-AC84-103CFC531BB4}"/>
              </a:ext>
            </a:extLst>
          </p:cNvPr>
          <p:cNvPicPr>
            <a:picLocks noChangeAspect="1"/>
          </p:cNvPicPr>
          <p:nvPr/>
        </p:nvPicPr>
        <p:blipFill>
          <a:blip r:embed="rId48" cstate="email">
            <a:extLst>
              <a:ext uri="{28A0092B-C50C-407E-A947-70E740481C1C}">
                <a14:useLocalDpi xmlns:a14="http://schemas.microsoft.com/office/drawing/2010/main"/>
              </a:ext>
            </a:extLst>
          </a:blip>
          <a:stretch>
            <a:fillRect/>
          </a:stretch>
        </p:blipFill>
        <p:spPr>
          <a:xfrm>
            <a:off x="3910988" y="6109934"/>
            <a:ext cx="1037549" cy="502428"/>
          </a:xfrm>
          <a:prstGeom prst="rect">
            <a:avLst/>
          </a:prstGeom>
        </p:spPr>
      </p:pic>
      <p:pic>
        <p:nvPicPr>
          <p:cNvPr id="59" name="Picture 58">
            <a:extLst>
              <a:ext uri="{FF2B5EF4-FFF2-40B4-BE49-F238E27FC236}">
                <a16:creationId xmlns:a16="http://schemas.microsoft.com/office/drawing/2014/main" id="{D4E2FDA0-2308-8F44-A95F-A58A222EEC0A}"/>
              </a:ext>
            </a:extLst>
          </p:cNvPr>
          <p:cNvPicPr>
            <a:picLocks noChangeAspect="1"/>
          </p:cNvPicPr>
          <p:nvPr/>
        </p:nvPicPr>
        <p:blipFill>
          <a:blip r:embed="rId49" cstate="email">
            <a:extLst>
              <a:ext uri="{28A0092B-C50C-407E-A947-70E740481C1C}">
                <a14:useLocalDpi xmlns:a14="http://schemas.microsoft.com/office/drawing/2010/main"/>
              </a:ext>
            </a:extLst>
          </a:blip>
          <a:stretch>
            <a:fillRect/>
          </a:stretch>
        </p:blipFill>
        <p:spPr>
          <a:xfrm>
            <a:off x="6740476" y="6116306"/>
            <a:ext cx="1405606" cy="447321"/>
          </a:xfrm>
          <a:prstGeom prst="rect">
            <a:avLst/>
          </a:prstGeom>
        </p:spPr>
      </p:pic>
      <p:pic>
        <p:nvPicPr>
          <p:cNvPr id="63" name="Graphic 62">
            <a:extLst>
              <a:ext uri="{FF2B5EF4-FFF2-40B4-BE49-F238E27FC236}">
                <a16:creationId xmlns:a16="http://schemas.microsoft.com/office/drawing/2014/main" id="{33EE7928-FA2A-E34F-A31F-932D58B0BA2C}"/>
              </a:ext>
            </a:extLst>
          </p:cNvPr>
          <p:cNvPicPr>
            <a:picLocks noChangeAspect="1"/>
          </p:cNvPicPr>
          <p:nvPr/>
        </p:nvPicPr>
        <p:blipFill>
          <a:blip r:embed="rId50" cstate="email">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5150966" y="6262915"/>
            <a:ext cx="1302221" cy="256175"/>
          </a:xfrm>
          <a:prstGeom prst="rect">
            <a:avLst/>
          </a:prstGeom>
        </p:spPr>
      </p:pic>
      <p:pic>
        <p:nvPicPr>
          <p:cNvPr id="65" name="Picture 64">
            <a:extLst>
              <a:ext uri="{FF2B5EF4-FFF2-40B4-BE49-F238E27FC236}">
                <a16:creationId xmlns:a16="http://schemas.microsoft.com/office/drawing/2014/main" id="{133893CC-9A1A-BA48-9D67-F2A2E57D866B}"/>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3028314" y="6213994"/>
            <a:ext cx="599275" cy="361978"/>
          </a:xfrm>
          <a:prstGeom prst="rect">
            <a:avLst/>
          </a:prstGeom>
        </p:spPr>
      </p:pic>
    </p:spTree>
    <p:extLst>
      <p:ext uri="{BB962C8B-B14F-4D97-AF65-F5344CB8AC3E}">
        <p14:creationId xmlns:p14="http://schemas.microsoft.com/office/powerpoint/2010/main" val="4043054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285750" lvl="1" indent="-285750" defTabSz="1555750">
                <a:lnSpc>
                  <a:spcPct val="90000"/>
                </a:lnSpc>
                <a:spcBef>
                  <a:spcPct val="0"/>
                </a:spcBef>
                <a:spcAft>
                  <a:spcPct val="15000"/>
                </a:spcAft>
                <a:buChar char="••"/>
              </a:pPr>
              <a:r>
                <a:rPr lang="en-US" sz="3500" dirty="0"/>
                <a:t>Any externally-visible side effects of a piece of code</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285750" lvl="1" indent="-285750" defTabSz="1555750">
                <a:lnSpc>
                  <a:spcPct val="90000"/>
                </a:lnSpc>
                <a:spcBef>
                  <a:spcPct val="0"/>
                </a:spcBef>
                <a:spcAft>
                  <a:spcPct val="15000"/>
                </a:spcAft>
                <a:buChar char="••"/>
              </a:pPr>
              <a:r>
                <a:rPr lang="en-US" sz="3500" dirty="0"/>
                <a:t>Any externally-visible side effects of a piece of code</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19" name="Ink 18">
                <a:extLst>
                  <a:ext uri="{FF2B5EF4-FFF2-40B4-BE49-F238E27FC236}">
                    <a16:creationId xmlns:a16="http://schemas.microsoft.com/office/drawing/2014/main" id="{5281E8FF-994D-489C-9FDF-9E64712A47E3}"/>
                  </a:ext>
                </a:extLst>
              </p14:cNvPr>
              <p14:cNvContentPartPr/>
              <p14:nvPr/>
            </p14:nvContentPartPr>
            <p14:xfrm>
              <a:off x="7201426" y="4662422"/>
              <a:ext cx="4076174" cy="1739520"/>
            </p14:xfrm>
          </p:contentPart>
        </mc:Choice>
        <mc:Fallback>
          <p:pic>
            <p:nvPicPr>
              <p:cNvPr id="19" name="Ink 18">
                <a:extLst>
                  <a:ext uri="{FF2B5EF4-FFF2-40B4-BE49-F238E27FC236}">
                    <a16:creationId xmlns:a16="http://schemas.microsoft.com/office/drawing/2014/main" id="{5281E8FF-994D-489C-9FDF-9E64712A47E3}"/>
                  </a:ext>
                </a:extLst>
              </p:cNvPr>
              <p:cNvPicPr/>
              <p:nvPr/>
            </p:nvPicPr>
            <p:blipFill>
              <a:blip r:embed="rId4"/>
              <a:stretch>
                <a:fillRect/>
              </a:stretch>
            </p:blipFill>
            <p:spPr>
              <a:xfrm>
                <a:off x="7187379" y="4648078"/>
                <a:ext cx="4104268" cy="1767490"/>
              </a:xfrm>
              <a:prstGeom prst="rect">
                <a:avLst/>
              </a:prstGeom>
            </p:spPr>
          </p:pic>
        </mc:Fallback>
      </mc:AlternateContent>
    </p:spTree>
    <p:extLst>
      <p:ext uri="{BB962C8B-B14F-4D97-AF65-F5344CB8AC3E}">
        <p14:creationId xmlns:p14="http://schemas.microsoft.com/office/powerpoint/2010/main" val="1767647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352854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838201" y="2173963"/>
            <a:ext cx="8269224" cy="2356992"/>
          </a:xfrm>
          <a:prstGeom prst="rect">
            <a:avLst/>
          </a:prstGeom>
        </p:spPr>
      </p:pic>
      <p:pic>
        <p:nvPicPr>
          <p:cNvPr id="5" name="Picture 4"/>
          <p:cNvPicPr>
            <a:picLocks noChangeAspect="1"/>
          </p:cNvPicPr>
          <p:nvPr/>
        </p:nvPicPr>
        <p:blipFill>
          <a:blip r:embed="rId6"/>
          <a:stretch>
            <a:fillRect/>
          </a:stretch>
        </p:blipFill>
        <p:spPr>
          <a:xfrm>
            <a:off x="1247773" y="4023360"/>
            <a:ext cx="8269226" cy="848676"/>
          </a:xfrm>
          <a:prstGeom prst="rect">
            <a:avLst/>
          </a:prstGeom>
        </p:spPr>
      </p:pic>
      <p:pic>
        <p:nvPicPr>
          <p:cNvPr id="8" name="Picture 7"/>
          <p:cNvPicPr>
            <a:picLocks noChangeAspect="1"/>
          </p:cNvPicPr>
          <p:nvPr/>
        </p:nvPicPr>
        <p:blipFill>
          <a:blip r:embed="rId4"/>
          <a:stretch>
            <a:fillRect/>
          </a:stretch>
        </p:blipFill>
        <p:spPr>
          <a:xfrm>
            <a:off x="569088" y="469727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pic>
        <p:nvPicPr>
          <p:cNvPr id="3" name="Picture 2">
            <a:extLst>
              <a:ext uri="{FF2B5EF4-FFF2-40B4-BE49-F238E27FC236}">
                <a16:creationId xmlns:a16="http://schemas.microsoft.com/office/drawing/2014/main" id="{43CEB7BF-5478-4E43-B061-B3EF692B3B2B}"/>
              </a:ext>
            </a:extLst>
          </p:cNvPr>
          <p:cNvPicPr>
            <a:picLocks noChangeAspect="1"/>
          </p:cNvPicPr>
          <p:nvPr/>
        </p:nvPicPr>
        <p:blipFill>
          <a:blip r:embed="rId79"/>
          <a:stretch>
            <a:fillRect/>
          </a:stretch>
        </p:blipFill>
        <p:spPr>
          <a:xfrm>
            <a:off x="704546" y="4027767"/>
            <a:ext cx="10690653" cy="2416173"/>
          </a:xfrm>
          <a:prstGeom prst="rect">
            <a:avLst/>
          </a:prstGeom>
        </p:spPr>
      </p:pic>
    </p:spTree>
    <p:extLst>
      <p:ext uri="{BB962C8B-B14F-4D97-AF65-F5344CB8AC3E}">
        <p14:creationId xmlns:p14="http://schemas.microsoft.com/office/powerpoint/2010/main" val="2381838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545942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79691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791216"/>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6FBCF0A5-E12B-485F-872A-FA29290C104F}"/>
                  </a:ext>
                </a:extLst>
              </p14:cNvPr>
              <p14:cNvContentPartPr/>
              <p14:nvPr/>
            </p14:nvContentPartPr>
            <p14:xfrm>
              <a:off x="7920650" y="4945770"/>
              <a:ext cx="302400" cy="133200"/>
            </p14:xfrm>
          </p:contentPart>
        </mc:Choice>
        <mc:Fallback xmlns="">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B1E35769-2C6B-44D9-B46E-2AA2BC362D16}"/>
                  </a:ext>
                </a:extLst>
              </p14:cNvPr>
              <p14:cNvContentPartPr/>
              <p14:nvPr/>
            </p14:nvContentPartPr>
            <p14:xfrm>
              <a:off x="7436810" y="4681170"/>
              <a:ext cx="370080" cy="396720"/>
            </p14:xfrm>
          </p:contentPart>
        </mc:Choice>
        <mc:Fallback xmlns="">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F40B7B8C-32B2-4BD0-90EC-D54DD9CB410A}"/>
                  </a:ext>
                </a:extLst>
              </p14:cNvPr>
              <p14:cNvContentPartPr/>
              <p14:nvPr/>
            </p14:nvContentPartPr>
            <p14:xfrm>
              <a:off x="8252570" y="4694850"/>
              <a:ext cx="10440" cy="83160"/>
            </p14:xfrm>
          </p:contentPart>
        </mc:Choice>
        <mc:Fallback xmlns="">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84BEA289-10BE-4B13-8FC9-91F7179D2DEF}"/>
                  </a:ext>
                </a:extLst>
              </p14:cNvPr>
              <p14:cNvContentPartPr/>
              <p14:nvPr/>
            </p14:nvContentPartPr>
            <p14:xfrm>
              <a:off x="8371730" y="4604850"/>
              <a:ext cx="151200" cy="435960"/>
            </p14:xfrm>
          </p:contentPart>
        </mc:Choice>
        <mc:Fallback xmlns="">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5BE09A5D-11A6-4F1C-ADB9-601C85E969BF}"/>
                  </a:ext>
                </a:extLst>
              </p14:cNvPr>
              <p14:cNvContentPartPr/>
              <p14:nvPr/>
            </p14:nvContentPartPr>
            <p14:xfrm>
              <a:off x="9317810" y="4910850"/>
              <a:ext cx="54360" cy="146160"/>
            </p14:xfrm>
          </p:contentPart>
        </mc:Choice>
        <mc:Fallback xmlns="">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2426987-FD8C-4AF8-A327-B66DBC2C25C6}"/>
                  </a:ext>
                </a:extLst>
              </p14:cNvPr>
              <p14:cNvContentPartPr/>
              <p14:nvPr/>
            </p14:nvContentPartPr>
            <p14:xfrm>
              <a:off x="9050330" y="4592610"/>
              <a:ext cx="169200" cy="490680"/>
            </p14:xfrm>
          </p:contentPart>
        </mc:Choice>
        <mc:Fallback xmlns="">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B822A1D7-DFF4-4413-86E0-9A3CA6E03159}"/>
                  </a:ext>
                </a:extLst>
              </p14:cNvPr>
              <p14:cNvContentPartPr/>
              <p14:nvPr/>
            </p14:nvContentPartPr>
            <p14:xfrm>
              <a:off x="9552530" y="4622490"/>
              <a:ext cx="293760" cy="464400"/>
            </p14:xfrm>
          </p:contentPart>
        </mc:Choice>
        <mc:Fallback xmlns="">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8929EECD-F248-42A4-9D1C-4E22C797E731}"/>
                  </a:ext>
                </a:extLst>
              </p14:cNvPr>
              <p14:cNvContentPartPr/>
              <p14:nvPr/>
            </p14:nvContentPartPr>
            <p14:xfrm>
              <a:off x="10226090" y="4587210"/>
              <a:ext cx="154080" cy="465840"/>
            </p14:xfrm>
          </p:contentPart>
        </mc:Choice>
        <mc:Fallback xmlns="">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id="{C33ECCC8-2C21-484F-B9E8-591D459E17B6}"/>
                  </a:ext>
                </a:extLst>
              </p14:cNvPr>
              <p14:cNvContentPartPr/>
              <p14:nvPr/>
            </p14:nvContentPartPr>
            <p14:xfrm>
              <a:off x="10512650" y="4941810"/>
              <a:ext cx="16920" cy="90360"/>
            </p14:xfrm>
          </p:contentPart>
        </mc:Choice>
        <mc:Fallback xmlns="">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id="{C96C386D-2771-4630-8EE9-C48A119325B2}"/>
                  </a:ext>
                </a:extLst>
              </p14:cNvPr>
              <p14:cNvContentPartPr/>
              <p14:nvPr/>
            </p14:nvContentPartPr>
            <p14:xfrm>
              <a:off x="10506890" y="4805730"/>
              <a:ext cx="16200" cy="16560"/>
            </p14:xfrm>
          </p:contentPart>
        </mc:Choice>
        <mc:Fallback xmlns="">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id="{0BA855A0-30DE-476D-A453-600FA7E85E95}"/>
                  </a:ext>
                </a:extLst>
              </p14:cNvPr>
              <p14:cNvContentPartPr/>
              <p14:nvPr/>
            </p14:nvContentPartPr>
            <p14:xfrm>
              <a:off x="10639730" y="4858290"/>
              <a:ext cx="194760" cy="254880"/>
            </p14:xfrm>
          </p:contentPart>
        </mc:Choice>
        <mc:Fallback xmlns="">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6CBE6D97-D2FD-4DF0-AF00-EDB4295BA42C}"/>
                  </a:ext>
                </a:extLst>
              </p14:cNvPr>
              <p14:cNvContentPartPr/>
              <p14:nvPr/>
            </p14:nvContentPartPr>
            <p14:xfrm>
              <a:off x="7939010" y="5278770"/>
              <a:ext cx="16200" cy="441000"/>
            </p14:xfrm>
          </p:contentPart>
        </mc:Choice>
        <mc:Fallback xmlns="">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32CCE1E5-4162-41BC-BAA1-D55263479D40}"/>
                  </a:ext>
                </a:extLst>
              </p14:cNvPr>
              <p14:cNvContentPartPr/>
              <p14:nvPr/>
            </p14:nvContentPartPr>
            <p14:xfrm>
              <a:off x="8474690" y="5594130"/>
              <a:ext cx="6480" cy="81720"/>
            </p14:xfrm>
          </p:contentPart>
        </mc:Choice>
        <mc:Fallback xmlns="">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1FB073F9-7782-4B57-8A75-EF8E2EAD9CC9}"/>
                  </a:ext>
                </a:extLst>
              </p14:cNvPr>
              <p14:cNvContentPartPr/>
              <p14:nvPr/>
            </p14:nvContentPartPr>
            <p14:xfrm>
              <a:off x="8463170" y="5444010"/>
              <a:ext cx="3960" cy="9720"/>
            </p14:xfrm>
          </p:contentPart>
        </mc:Choice>
        <mc:Fallback xmlns="">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3E90D1E5-FD1E-4612-B00F-FED0FCE54469}"/>
                  </a:ext>
                </a:extLst>
              </p14:cNvPr>
              <p14:cNvContentPartPr/>
              <p14:nvPr/>
            </p14:nvContentPartPr>
            <p14:xfrm>
              <a:off x="8577290" y="5575050"/>
              <a:ext cx="136080" cy="117000"/>
            </p14:xfrm>
          </p:contentPart>
        </mc:Choice>
        <mc:Fallback xmlns="">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id="{7213E9C3-1930-473E-BFE1-EF3C6F8DFA03}"/>
                  </a:ext>
                </a:extLst>
              </p14:cNvPr>
              <p14:cNvContentPartPr/>
              <p14:nvPr/>
            </p14:nvContentPartPr>
            <p14:xfrm>
              <a:off x="8051690" y="5551650"/>
              <a:ext cx="300600" cy="432720"/>
            </p14:xfrm>
          </p:contentPart>
        </mc:Choice>
        <mc:Fallback xmlns="">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id="{DE8AB11B-FD6B-43BB-9B2D-A1AB75158B97}"/>
                  </a:ext>
                </a:extLst>
              </p14:cNvPr>
              <p14:cNvContentPartPr/>
              <p14:nvPr/>
            </p14:nvContentPartPr>
            <p14:xfrm>
              <a:off x="9637850" y="5516730"/>
              <a:ext cx="117360" cy="169560"/>
            </p14:xfrm>
          </p:contentPart>
        </mc:Choice>
        <mc:Fallback xmlns="">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id="{85552C02-5B5F-46E3-A871-8D75E20290E9}"/>
                  </a:ext>
                </a:extLst>
              </p14:cNvPr>
              <p14:cNvContentPartPr/>
              <p14:nvPr/>
            </p14:nvContentPartPr>
            <p14:xfrm>
              <a:off x="9853130" y="5543370"/>
              <a:ext cx="522000" cy="435960"/>
            </p14:xfrm>
          </p:contentPart>
        </mc:Choice>
        <mc:Fallback xmlns="">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id="{4501254C-5072-4A27-9BD6-00EDB1240970}"/>
                  </a:ext>
                </a:extLst>
              </p14:cNvPr>
              <p14:cNvContentPartPr/>
              <p14:nvPr/>
            </p14:nvContentPartPr>
            <p14:xfrm>
              <a:off x="9103970" y="5218650"/>
              <a:ext cx="461160" cy="499680"/>
            </p14:xfrm>
          </p:contentPart>
        </mc:Choice>
        <mc:Fallback xmlns="">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1AE50149-7C2D-4489-8837-DAD8CE686BC9}"/>
                  </a:ext>
                </a:extLst>
              </p14:cNvPr>
              <p14:cNvContentPartPr/>
              <p14:nvPr/>
            </p14:nvContentPartPr>
            <p14:xfrm>
              <a:off x="10448570" y="5276250"/>
              <a:ext cx="221400" cy="387360"/>
            </p14:xfrm>
          </p:contentPart>
        </mc:Choice>
        <mc:Fallback xmlns="">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FE35D100-144C-43AF-B45A-CCEE69738FC1}"/>
                  </a:ext>
                </a:extLst>
              </p14:cNvPr>
              <p14:cNvContentPartPr/>
              <p14:nvPr/>
            </p14:nvContentPartPr>
            <p14:xfrm>
              <a:off x="11455490" y="5532570"/>
              <a:ext cx="139320" cy="159480"/>
            </p14:xfrm>
          </p:contentPart>
        </mc:Choice>
        <mc:Fallback xmlns="">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9C45C011-5653-432F-A2DE-AB7965E5CCB3}"/>
                  </a:ext>
                </a:extLst>
              </p14:cNvPr>
              <p14:cNvContentPartPr/>
              <p14:nvPr/>
            </p14:nvContentPartPr>
            <p14:xfrm>
              <a:off x="10997570" y="5262570"/>
              <a:ext cx="331200" cy="415080"/>
            </p14:xfrm>
          </p:contentPart>
        </mc:Choice>
        <mc:Fallback xmlns="">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id="{CEA76304-0ACA-4AB0-B107-3A880C4BA641}"/>
                  </a:ext>
                </a:extLst>
              </p14:cNvPr>
              <p14:cNvContentPartPr/>
              <p14:nvPr/>
            </p14:nvContentPartPr>
            <p14:xfrm>
              <a:off x="10305650" y="6068970"/>
              <a:ext cx="158400" cy="162000"/>
            </p14:xfrm>
          </p:contentPart>
        </mc:Choice>
        <mc:Fallback xmlns="">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E3D3D6AD-337B-49E2-8510-6CCF80CF6717}"/>
                  </a:ext>
                </a:extLst>
              </p14:cNvPr>
              <p14:cNvContentPartPr/>
              <p14:nvPr/>
            </p14:nvContentPartPr>
            <p14:xfrm>
              <a:off x="10996850" y="6303330"/>
              <a:ext cx="20520" cy="16200"/>
            </p14:xfrm>
          </p:contentPart>
        </mc:Choice>
        <mc:Fallback xmlns="">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BB595453-E667-4B05-9967-EAD7B8384915}"/>
                  </a:ext>
                </a:extLst>
              </p14:cNvPr>
              <p14:cNvContentPartPr/>
              <p14:nvPr/>
            </p14:nvContentPartPr>
            <p14:xfrm>
              <a:off x="11072450" y="5924250"/>
              <a:ext cx="58320" cy="241920"/>
            </p14:xfrm>
          </p:contentPart>
        </mc:Choice>
        <mc:Fallback xmlns="">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5D7F703-9E4E-4E39-83A3-7E1299800BDC}"/>
                  </a:ext>
                </a:extLst>
              </p14:cNvPr>
              <p14:cNvContentPartPr/>
              <p14:nvPr/>
            </p14:nvContentPartPr>
            <p14:xfrm>
              <a:off x="10546490" y="6048810"/>
              <a:ext cx="316080" cy="258480"/>
            </p14:xfrm>
          </p:contentPart>
        </mc:Choice>
        <mc:Fallback xmlns="">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A252B2D-CFA6-49DE-8DCF-6EA4BB73FE17}"/>
                  </a:ext>
                </a:extLst>
              </p14:cNvPr>
              <p14:cNvContentPartPr/>
              <p14:nvPr/>
            </p14:nvContentPartPr>
            <p14:xfrm>
              <a:off x="363890" y="4843530"/>
              <a:ext cx="4375800" cy="1064160"/>
            </p14:xfrm>
          </p:contentPart>
        </mc:Choice>
        <mc:Fallback xmlns="">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6144BF8D-FE15-420F-A1E4-2931BE784A6D}"/>
                  </a:ext>
                </a:extLst>
              </p14:cNvPr>
              <p14:cNvContentPartPr/>
              <p14:nvPr/>
            </p14:nvContentPartPr>
            <p14:xfrm>
              <a:off x="429050" y="410130"/>
              <a:ext cx="9880920" cy="1448280"/>
            </p14:xfrm>
          </p:contentPart>
        </mc:Choice>
        <mc:Fallback xmlns="">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A3497F-B03E-4511-88EB-06A359CA02E2}"/>
                  </a:ext>
                </a:extLst>
              </p14:cNvPr>
              <p14:cNvContentPartPr/>
              <p14:nvPr/>
            </p14:nvContentPartPr>
            <p14:xfrm>
              <a:off x="491330" y="2625570"/>
              <a:ext cx="10054440" cy="1314720"/>
            </p14:xfrm>
          </p:contentPart>
        </mc:Choice>
        <mc:Fallback xmlns="">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53E2B31-A969-4909-A5B8-7E358277D086}"/>
                  </a:ext>
                </a:extLst>
              </p14:cNvPr>
              <p14:cNvContentPartPr/>
              <p14:nvPr/>
            </p14:nvContentPartPr>
            <p14:xfrm>
              <a:off x="7544090" y="4769370"/>
              <a:ext cx="425160" cy="502560"/>
            </p14:xfrm>
          </p:contentPart>
        </mc:Choice>
        <mc:Fallback xmlns="">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6885D94C-EF01-494C-AACD-3F32AD204C21}"/>
                  </a:ext>
                </a:extLst>
              </p14:cNvPr>
              <p14:cNvContentPartPr/>
              <p14:nvPr/>
            </p14:nvContentPartPr>
            <p14:xfrm>
              <a:off x="8525810" y="4747770"/>
              <a:ext cx="995040" cy="508320"/>
            </p14:xfrm>
          </p:contentPart>
        </mc:Choice>
        <mc:Fallback xmlns="">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8C0B9F0C-436A-4460-A751-8BC7DCDD2C6B}"/>
                  </a:ext>
                </a:extLst>
              </p14:cNvPr>
              <p14:cNvContentPartPr/>
              <p14:nvPr/>
            </p14:nvContentPartPr>
            <p14:xfrm>
              <a:off x="10026650" y="4726530"/>
              <a:ext cx="107640" cy="474840"/>
            </p14:xfrm>
          </p:contentPart>
        </mc:Choice>
        <mc:Fallback xmlns="">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8BEC928F-78E6-4A44-BBE8-97DD0F2F7AD0}"/>
                  </a:ext>
                </a:extLst>
              </p14:cNvPr>
              <p14:cNvContentPartPr/>
              <p14:nvPr/>
            </p14:nvContentPartPr>
            <p14:xfrm>
              <a:off x="10219250" y="4724730"/>
              <a:ext cx="581760" cy="691920"/>
            </p14:xfrm>
          </p:contentPart>
        </mc:Choice>
        <mc:Fallback xmlns="">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44AF643A-7802-4F3C-A834-78919D4BBADF}"/>
                  </a:ext>
                </a:extLst>
              </p14:cNvPr>
              <p14:cNvContentPartPr/>
              <p14:nvPr/>
            </p14:nvContentPartPr>
            <p14:xfrm>
              <a:off x="10933130" y="4999770"/>
              <a:ext cx="52200" cy="148680"/>
            </p14:xfrm>
          </p:contentPart>
        </mc:Choice>
        <mc:Fallback xmlns="">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28F2E345-DE88-41EC-8621-80123752CAE3}"/>
                  </a:ext>
                </a:extLst>
              </p14:cNvPr>
              <p14:cNvContentPartPr/>
              <p14:nvPr/>
            </p14:nvContentPartPr>
            <p14:xfrm>
              <a:off x="11459090" y="5058090"/>
              <a:ext cx="6840" cy="116640"/>
            </p14:xfrm>
          </p:contentPart>
        </mc:Choice>
        <mc:Fallback xmlns="">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F024CE7E-0F56-4211-B309-06FF68ECA99D}"/>
                  </a:ext>
                </a:extLst>
              </p14:cNvPr>
              <p14:cNvContentPartPr/>
              <p14:nvPr/>
            </p14:nvContentPartPr>
            <p14:xfrm>
              <a:off x="11461250" y="4852170"/>
              <a:ext cx="3240" cy="10440"/>
            </p14:xfrm>
          </p:contentPart>
        </mc:Choice>
        <mc:Fallback xmlns="">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D0202BA3-14EE-4207-8C25-9504753B0C7C}"/>
                  </a:ext>
                </a:extLst>
              </p14:cNvPr>
              <p14:cNvContentPartPr/>
              <p14:nvPr/>
            </p14:nvContentPartPr>
            <p14:xfrm>
              <a:off x="11544050" y="5047650"/>
              <a:ext cx="108000" cy="108720"/>
            </p14:xfrm>
          </p:contentPart>
        </mc:Choice>
        <mc:Fallback xmlns="">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841D52DB-69F2-41B8-8DA0-544F8D5D6ACF}"/>
                  </a:ext>
                </a:extLst>
              </p14:cNvPr>
              <p14:cNvContentPartPr/>
              <p14:nvPr/>
            </p14:nvContentPartPr>
            <p14:xfrm>
              <a:off x="11729090" y="4990410"/>
              <a:ext cx="155160" cy="177480"/>
            </p14:xfrm>
          </p:contentPart>
        </mc:Choice>
        <mc:Fallback xmlns="">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EA1AC843-1234-410A-B017-F8454C6B85AD}"/>
                  </a:ext>
                </a:extLst>
              </p14:cNvPr>
              <p14:cNvContentPartPr/>
              <p14:nvPr/>
            </p14:nvContentPartPr>
            <p14:xfrm>
              <a:off x="11066330" y="4756410"/>
              <a:ext cx="284400" cy="444960"/>
            </p14:xfrm>
          </p:contentPart>
        </mc:Choice>
        <mc:Fallback xmlns="">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69A836BA-4E9D-4274-872A-0DD5080B1BFC}"/>
                  </a:ext>
                </a:extLst>
              </p14:cNvPr>
              <p14:cNvContentPartPr/>
              <p14:nvPr/>
            </p14:nvContentPartPr>
            <p14:xfrm>
              <a:off x="2771930" y="5566050"/>
              <a:ext cx="125280" cy="141840"/>
            </p14:xfrm>
          </p:contentPart>
        </mc:Choice>
        <mc:Fallback xmlns="">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3B71E377-7A81-4477-B05B-4F39E7463B21}"/>
                  </a:ext>
                </a:extLst>
              </p14:cNvPr>
              <p14:cNvContentPartPr/>
              <p14:nvPr/>
            </p14:nvContentPartPr>
            <p14:xfrm>
              <a:off x="2069210" y="5314410"/>
              <a:ext cx="579600" cy="641880"/>
            </p14:xfrm>
          </p:contentPart>
        </mc:Choice>
        <mc:Fallback xmlns="">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98D17E73-C709-46C6-9A24-D7604262A1B9}"/>
                  </a:ext>
                </a:extLst>
              </p14:cNvPr>
              <p14:cNvContentPartPr/>
              <p14:nvPr/>
            </p14:nvContentPartPr>
            <p14:xfrm>
              <a:off x="3131570" y="5349330"/>
              <a:ext cx="113040" cy="300240"/>
            </p14:xfrm>
          </p:contentPart>
        </mc:Choice>
        <mc:Fallback xmlns="">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939A5EDA-4ECF-4F59-81B8-AEE2176C1140}"/>
                  </a:ext>
                </a:extLst>
              </p14:cNvPr>
              <p14:cNvContentPartPr/>
              <p14:nvPr/>
            </p14:nvContentPartPr>
            <p14:xfrm>
              <a:off x="3750050" y="5496930"/>
              <a:ext cx="125280" cy="124200"/>
            </p14:xfrm>
          </p:contentPart>
        </mc:Choice>
        <mc:Fallback xmlns="">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id="{051B5D50-EC5F-4BE7-B0CF-9544FD4E7D1F}"/>
                  </a:ext>
                </a:extLst>
              </p14:cNvPr>
              <p14:cNvContentPartPr/>
              <p14:nvPr/>
            </p14:nvContentPartPr>
            <p14:xfrm>
              <a:off x="3971810" y="5511330"/>
              <a:ext cx="72360" cy="117000"/>
            </p14:xfrm>
          </p:contentPart>
        </mc:Choice>
        <mc:Fallback xmlns="">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ED0AA278-69C3-4229-B4ED-83CC3A92C19B}"/>
                  </a:ext>
                </a:extLst>
              </p14:cNvPr>
              <p14:cNvContentPartPr/>
              <p14:nvPr/>
            </p14:nvContentPartPr>
            <p14:xfrm>
              <a:off x="4138850" y="5209650"/>
              <a:ext cx="109800" cy="387000"/>
            </p14:xfrm>
          </p:contentPart>
        </mc:Choice>
        <mc:Fallback xmlns="">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51279E38-4608-41DF-B815-042D535144DB}"/>
                  </a:ext>
                </a:extLst>
              </p14:cNvPr>
              <p14:cNvContentPartPr/>
              <p14:nvPr/>
            </p14:nvContentPartPr>
            <p14:xfrm>
              <a:off x="3412010" y="5247810"/>
              <a:ext cx="245520" cy="567360"/>
            </p14:xfrm>
          </p:contentPart>
        </mc:Choice>
        <mc:Fallback xmlns="">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id="{8F3707CC-B70A-4A8B-B73A-39EEA6D41164}"/>
                  </a:ext>
                </a:extLst>
              </p14:cNvPr>
              <p14:cNvContentPartPr/>
              <p14:nvPr/>
            </p14:nvContentPartPr>
            <p14:xfrm>
              <a:off x="5095370" y="5357250"/>
              <a:ext cx="119520" cy="209160"/>
            </p14:xfrm>
          </p:contentPart>
        </mc:Choice>
        <mc:Fallback xmlns="">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id="{A577B606-2CA4-4519-A5AC-829CE3E12443}"/>
                  </a:ext>
                </a:extLst>
              </p14:cNvPr>
              <p14:cNvContentPartPr/>
              <p14:nvPr/>
            </p14:nvContentPartPr>
            <p14:xfrm>
              <a:off x="5295890" y="5438970"/>
              <a:ext cx="51840" cy="88560"/>
            </p14:xfrm>
          </p:contentPart>
        </mc:Choice>
        <mc:Fallback xmlns="">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id="{4089D9ED-AA96-49CB-B46D-DBDD6BEEC1A6}"/>
                  </a:ext>
                </a:extLst>
              </p14:cNvPr>
              <p14:cNvContentPartPr/>
              <p14:nvPr/>
            </p14:nvContentPartPr>
            <p14:xfrm>
              <a:off x="4797650" y="5357610"/>
              <a:ext cx="200880" cy="570600"/>
            </p14:xfrm>
          </p:contentPart>
        </mc:Choice>
        <mc:Fallback xmlns="">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51A92BBD-4CAB-484E-893A-E038DE286205}"/>
                  </a:ext>
                </a:extLst>
              </p14:cNvPr>
              <p14:cNvContentPartPr/>
              <p14:nvPr/>
            </p14:nvContentPartPr>
            <p14:xfrm>
              <a:off x="5744090" y="5405850"/>
              <a:ext cx="83880" cy="153720"/>
            </p14:xfrm>
          </p:contentPart>
        </mc:Choice>
        <mc:Fallback xmlns="">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AF393C99-E477-4AA1-87DC-664291D3C361}"/>
                  </a:ext>
                </a:extLst>
              </p14:cNvPr>
              <p14:cNvContentPartPr/>
              <p14:nvPr/>
            </p14:nvContentPartPr>
            <p14:xfrm>
              <a:off x="5908970" y="5458050"/>
              <a:ext cx="113400" cy="122400"/>
            </p14:xfrm>
          </p:contentPart>
        </mc:Choice>
        <mc:Fallback xmlns="">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28A80768-02C8-48AA-99F3-CB4158DD7E07}"/>
                  </a:ext>
                </a:extLst>
              </p14:cNvPr>
              <p14:cNvContentPartPr/>
              <p14:nvPr/>
            </p14:nvContentPartPr>
            <p14:xfrm>
              <a:off x="6109490" y="5255010"/>
              <a:ext cx="153000" cy="381960"/>
            </p14:xfrm>
          </p:contentPart>
        </mc:Choice>
        <mc:Fallback xmlns="">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1FB67878-65F2-4C11-9E4B-4967249849BE}"/>
                  </a:ext>
                </a:extLst>
              </p14:cNvPr>
              <p14:cNvContentPartPr/>
              <p14:nvPr/>
            </p14:nvContentPartPr>
            <p14:xfrm>
              <a:off x="5438810" y="5349690"/>
              <a:ext cx="186840" cy="430200"/>
            </p14:xfrm>
          </p:contentPart>
        </mc:Choice>
        <mc:Fallback xmlns="">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665F9910-E4A8-4214-8B35-4A80F567F1BC}"/>
                  </a:ext>
                </a:extLst>
              </p14:cNvPr>
              <p14:cNvContentPartPr/>
              <p14:nvPr/>
            </p14:nvContentPartPr>
            <p14:xfrm>
              <a:off x="6335570" y="5373810"/>
              <a:ext cx="399240" cy="344520"/>
            </p14:xfrm>
          </p:contentPart>
        </mc:Choice>
        <mc:Fallback xmlns="">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8845245B-78C3-4841-8F01-36594B4D053B}"/>
                  </a:ext>
                </a:extLst>
              </p14:cNvPr>
              <p14:cNvContentPartPr/>
              <p14:nvPr/>
            </p14:nvContentPartPr>
            <p14:xfrm>
              <a:off x="7427090" y="5445090"/>
              <a:ext cx="101520" cy="144360"/>
            </p14:xfrm>
          </p:contentPart>
        </mc:Choice>
        <mc:Fallback xmlns="">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D1656803-40B7-46DE-B289-B02A9A32E5C0}"/>
                  </a:ext>
                </a:extLst>
              </p14:cNvPr>
              <p14:cNvContentPartPr/>
              <p14:nvPr/>
            </p14:nvContentPartPr>
            <p14:xfrm>
              <a:off x="7643450" y="5449770"/>
              <a:ext cx="87480" cy="123840"/>
            </p14:xfrm>
          </p:contentPart>
        </mc:Choice>
        <mc:Fallback xmlns="">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id="{3C1201EB-667C-4A2F-9645-45AA23C4B43B}"/>
                  </a:ext>
                </a:extLst>
              </p14:cNvPr>
              <p14:cNvContentPartPr/>
              <p14:nvPr/>
            </p14:nvContentPartPr>
            <p14:xfrm>
              <a:off x="9020450" y="5438970"/>
              <a:ext cx="95760" cy="131400"/>
            </p14:xfrm>
          </p:contentPart>
        </mc:Choice>
        <mc:Fallback xmlns="">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id="{1C1DFA67-EA4F-4EBD-A1B4-857B1BFEB83C}"/>
                  </a:ext>
                </a:extLst>
              </p14:cNvPr>
              <p14:cNvContentPartPr/>
              <p14:nvPr/>
            </p14:nvContentPartPr>
            <p14:xfrm>
              <a:off x="2110970" y="6292890"/>
              <a:ext cx="4320" cy="55080"/>
            </p14:xfrm>
          </p:contentPart>
        </mc:Choice>
        <mc:Fallback xmlns="">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id="{7E81596B-06BA-454B-833B-A3CF87739FEF}"/>
                  </a:ext>
                </a:extLst>
              </p14:cNvPr>
              <p14:cNvContentPartPr/>
              <p14:nvPr/>
            </p14:nvContentPartPr>
            <p14:xfrm>
              <a:off x="2138690" y="6229530"/>
              <a:ext cx="360" cy="10800"/>
            </p14:xfrm>
          </p:contentPart>
        </mc:Choice>
        <mc:Fallback xmlns="">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id="{A041DB51-6E48-46E5-A386-051E0CF2ABD2}"/>
                  </a:ext>
                </a:extLst>
              </p14:cNvPr>
              <p14:cNvContentPartPr/>
              <p14:nvPr/>
            </p14:nvContentPartPr>
            <p14:xfrm>
              <a:off x="2264690" y="6310170"/>
              <a:ext cx="291240" cy="85320"/>
            </p14:xfrm>
          </p:contentPart>
        </mc:Choice>
        <mc:Fallback xmlns="">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id="{7C08E76C-09BD-47B9-899A-5D9B5CB9A15A}"/>
                  </a:ext>
                </a:extLst>
              </p14:cNvPr>
              <p14:cNvContentPartPr/>
              <p14:nvPr/>
            </p14:nvContentPartPr>
            <p14:xfrm>
              <a:off x="1727210" y="6051330"/>
              <a:ext cx="237240" cy="381240"/>
            </p14:xfrm>
          </p:contentPart>
        </mc:Choice>
        <mc:Fallback xmlns="">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id="{4EF37F1D-E586-45C2-974B-B2D4DCEB3B08}"/>
                  </a:ext>
                </a:extLst>
              </p14:cNvPr>
              <p14:cNvContentPartPr/>
              <p14:nvPr/>
            </p14:nvContentPartPr>
            <p14:xfrm>
              <a:off x="223850" y="5322690"/>
              <a:ext cx="1359720" cy="1108080"/>
            </p14:xfrm>
          </p:contentPart>
        </mc:Choice>
        <mc:Fallback xmlns="">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id="{33612246-A682-433A-8C5E-644342A0E675}"/>
                  </a:ext>
                </a:extLst>
              </p14:cNvPr>
              <p14:cNvContentPartPr/>
              <p14:nvPr/>
            </p14:nvContentPartPr>
            <p14:xfrm>
              <a:off x="3140930" y="6167610"/>
              <a:ext cx="194760" cy="223200"/>
            </p14:xfrm>
          </p:contentPart>
        </mc:Choice>
        <mc:Fallback xmlns="">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a:extLst>
                  <a:ext uri="{FF2B5EF4-FFF2-40B4-BE49-F238E27FC236}">
                    <a16:creationId xmlns:a16="http://schemas.microsoft.com/office/drawing/2014/main" id="{651FEBEA-5865-4BE7-B88F-8F1FA217FBC3}"/>
                  </a:ext>
                </a:extLst>
              </p14:cNvPr>
              <p14:cNvContentPartPr/>
              <p14:nvPr/>
            </p14:nvContentPartPr>
            <p14:xfrm>
              <a:off x="3601370" y="6239970"/>
              <a:ext cx="222480" cy="162720"/>
            </p14:xfrm>
          </p:contentPart>
        </mc:Choice>
        <mc:Fallback xmlns="">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9" name="Ink 98">
                <a:extLst>
                  <a:ext uri="{FF2B5EF4-FFF2-40B4-BE49-F238E27FC236}">
                    <a16:creationId xmlns:a16="http://schemas.microsoft.com/office/drawing/2014/main" id="{E1FD990E-13AB-42FE-B7F9-C4136F89B978}"/>
                  </a:ext>
                </a:extLst>
              </p14:cNvPr>
              <p14:cNvContentPartPr/>
              <p14:nvPr/>
            </p14:nvContentPartPr>
            <p14:xfrm>
              <a:off x="5105450" y="6251490"/>
              <a:ext cx="168840" cy="176400"/>
            </p14:xfrm>
          </p:contentPart>
        </mc:Choice>
        <mc:Fallback xmlns="">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a16="http://schemas.microsoft.com/office/drawing/2014/main" id="{22ECBDB3-55BB-47AA-B73A-8BF6CFB62863}"/>
                  </a:ext>
                </a:extLst>
              </p14:cNvPr>
              <p14:cNvContentPartPr/>
              <p14:nvPr/>
            </p14:nvContentPartPr>
            <p14:xfrm>
              <a:off x="5474450" y="6278850"/>
              <a:ext cx="87840" cy="42480"/>
            </p14:xfrm>
          </p:contentPart>
        </mc:Choice>
        <mc:Fallback xmlns="">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a16="http://schemas.microsoft.com/office/drawing/2014/main" id="{D660C513-C407-4DA0-9785-74CC70BC238C}"/>
                  </a:ext>
                </a:extLst>
              </p14:cNvPr>
              <p14:cNvContentPartPr/>
              <p14:nvPr/>
            </p14:nvContentPartPr>
            <p14:xfrm>
              <a:off x="4462490" y="6106410"/>
              <a:ext cx="552240" cy="516600"/>
            </p14:xfrm>
          </p:contentPart>
        </mc:Choice>
        <mc:Fallback xmlns="">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id="{677F52B5-14FF-4AC8-A410-4B16230DD359}"/>
                  </a:ext>
                </a:extLst>
              </p14:cNvPr>
              <p14:cNvContentPartPr/>
              <p14:nvPr/>
            </p14:nvContentPartPr>
            <p14:xfrm>
              <a:off x="3426770" y="6120090"/>
              <a:ext cx="49680" cy="247320"/>
            </p14:xfrm>
          </p:contentPart>
        </mc:Choice>
        <mc:Fallback xmlns="">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a16="http://schemas.microsoft.com/office/drawing/2014/main" id="{36CF5B2C-6836-4C77-9CFC-203F7A383909}"/>
                  </a:ext>
                </a:extLst>
              </p14:cNvPr>
              <p14:cNvContentPartPr/>
              <p14:nvPr/>
            </p14:nvContentPartPr>
            <p14:xfrm>
              <a:off x="6321890" y="6266970"/>
              <a:ext cx="119520" cy="161280"/>
            </p14:xfrm>
          </p:contentPart>
        </mc:Choice>
        <mc:Fallback xmlns="">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a16="http://schemas.microsoft.com/office/drawing/2014/main" id="{1FCB92FC-39D5-4CA8-BFC5-44BD0B30B474}"/>
                  </a:ext>
                </a:extLst>
              </p14:cNvPr>
              <p14:cNvContentPartPr/>
              <p14:nvPr/>
            </p14:nvContentPartPr>
            <p14:xfrm>
              <a:off x="6558410" y="6264090"/>
              <a:ext cx="93240" cy="133560"/>
            </p14:xfrm>
          </p:contentPart>
        </mc:Choice>
        <mc:Fallback xmlns="">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id="{2382A634-615D-4DFB-BC50-47E4169276FE}"/>
                  </a:ext>
                </a:extLst>
              </p14:cNvPr>
              <p14:cNvContentPartPr/>
              <p14:nvPr/>
            </p14:nvContentPartPr>
            <p14:xfrm>
              <a:off x="6748490" y="6338610"/>
              <a:ext cx="26280" cy="69120"/>
            </p14:xfrm>
          </p:contentPart>
        </mc:Choice>
        <mc:Fallback xmlns="">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id="{1BA93349-4B80-4167-A0E5-43BC5326BBE4}"/>
                  </a:ext>
                </a:extLst>
              </p14:cNvPr>
              <p14:cNvContentPartPr/>
              <p14:nvPr/>
            </p14:nvContentPartPr>
            <p14:xfrm>
              <a:off x="6733010" y="6126930"/>
              <a:ext cx="31680" cy="25200"/>
            </p14:xfrm>
          </p:contentPart>
        </mc:Choice>
        <mc:Fallback xmlns="">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2" name="Ink 111">
                <a:extLst>
                  <a:ext uri="{FF2B5EF4-FFF2-40B4-BE49-F238E27FC236}">
                    <a16:creationId xmlns:a16="http://schemas.microsoft.com/office/drawing/2014/main" id="{763574FC-0933-4957-BAB8-6F11774CF8FD}"/>
                  </a:ext>
                </a:extLst>
              </p14:cNvPr>
              <p14:cNvContentPartPr/>
              <p14:nvPr/>
            </p14:nvContentPartPr>
            <p14:xfrm>
              <a:off x="7121450" y="6315930"/>
              <a:ext cx="18360" cy="67320"/>
            </p14:xfrm>
          </p:contentPart>
        </mc:Choice>
        <mc:Fallback xmlns="">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Ink 112">
                <a:extLst>
                  <a:ext uri="{FF2B5EF4-FFF2-40B4-BE49-F238E27FC236}">
                    <a16:creationId xmlns:a16="http://schemas.microsoft.com/office/drawing/2014/main" id="{9CE11FEA-DC5F-4FCE-ACB7-D3A6648F868A}"/>
                  </a:ext>
                </a:extLst>
              </p14:cNvPr>
              <p14:cNvContentPartPr/>
              <p14:nvPr/>
            </p14:nvContentPartPr>
            <p14:xfrm>
              <a:off x="7173290" y="6202890"/>
              <a:ext cx="360" cy="10800"/>
            </p14:xfrm>
          </p:contentPart>
        </mc:Choice>
        <mc:Fallback xmlns="">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id="{9F66AF5A-22B8-4050-9B77-284CDA92127E}"/>
                  </a:ext>
                </a:extLst>
              </p14:cNvPr>
              <p14:cNvContentPartPr/>
              <p14:nvPr/>
            </p14:nvContentPartPr>
            <p14:xfrm>
              <a:off x="7246370" y="6295770"/>
              <a:ext cx="119520" cy="115560"/>
            </p14:xfrm>
          </p:contentPart>
        </mc:Choice>
        <mc:Fallback xmlns="">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a16="http://schemas.microsoft.com/office/drawing/2014/main" id="{FC9B1B96-E1DC-423D-AD05-C3D7556F1CA0}"/>
                  </a:ext>
                </a:extLst>
              </p14:cNvPr>
              <p14:cNvContentPartPr/>
              <p14:nvPr/>
            </p14:nvContentPartPr>
            <p14:xfrm>
              <a:off x="6875570" y="6071130"/>
              <a:ext cx="155160" cy="402120"/>
            </p14:xfrm>
          </p:contentPart>
        </mc:Choice>
        <mc:Fallback xmlns="">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a16="http://schemas.microsoft.com/office/drawing/2014/main" id="{BFD6CD03-4B50-4732-9B35-65F6C2BF30EF}"/>
                  </a:ext>
                </a:extLst>
              </p14:cNvPr>
              <p14:cNvContentPartPr/>
              <p14:nvPr/>
            </p14:nvContentPartPr>
            <p14:xfrm>
              <a:off x="5738330" y="6104610"/>
              <a:ext cx="458280" cy="529200"/>
            </p14:xfrm>
          </p:contentPart>
        </mc:Choice>
        <mc:Fallback xmlns="">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2">
                <a:extLst>
                  <a:ext uri="{FF2B5EF4-FFF2-40B4-BE49-F238E27FC236}">
                    <a16:creationId xmlns:a16="http://schemas.microsoft.com/office/drawing/2014/main" id="{723A2CA8-869D-4949-AE4A-FD83F5539E60}"/>
                  </a:ext>
                </a:extLst>
              </p14:cNvPr>
              <p14:cNvContentPartPr/>
              <p14:nvPr/>
            </p14:nvContentPartPr>
            <p14:xfrm>
              <a:off x="9067970" y="6005250"/>
              <a:ext cx="77400" cy="318240"/>
            </p14:xfrm>
          </p:contentPart>
        </mc:Choice>
        <mc:Fallback xmlns="">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3">
                <a:extLst>
                  <a:ext uri="{FF2B5EF4-FFF2-40B4-BE49-F238E27FC236}">
                    <a16:creationId xmlns:a16="http://schemas.microsoft.com/office/drawing/2014/main" id="{65A9C1BD-9A47-43F7-9294-74B16D2F4914}"/>
                  </a:ext>
                </a:extLst>
              </p14:cNvPr>
              <p14:cNvContentPartPr/>
              <p14:nvPr/>
            </p14:nvContentPartPr>
            <p14:xfrm>
              <a:off x="7874210" y="5357970"/>
              <a:ext cx="1085040" cy="991440"/>
            </p14:xfrm>
          </p:contentPart>
        </mc:Choice>
        <mc:Fallback xmlns="">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5" name="Ink 124">
                <a:extLst>
                  <a:ext uri="{FF2B5EF4-FFF2-40B4-BE49-F238E27FC236}">
                    <a16:creationId xmlns:a16="http://schemas.microsoft.com/office/drawing/2014/main" id="{34757D99-6D70-47B0-834B-071E2626DF9F}"/>
                  </a:ext>
                </a:extLst>
              </p14:cNvPr>
              <p14:cNvContentPartPr/>
              <p14:nvPr/>
            </p14:nvContentPartPr>
            <p14:xfrm>
              <a:off x="9264530" y="6132330"/>
              <a:ext cx="60120" cy="235080"/>
            </p14:xfrm>
          </p:contentPart>
        </mc:Choice>
        <mc:Fallback xmlns="">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Ink 4">
                <a:extLst>
                  <a:ext uri="{FF2B5EF4-FFF2-40B4-BE49-F238E27FC236}">
                    <a16:creationId xmlns:a16="http://schemas.microsoft.com/office/drawing/2014/main" id="{340E3DBE-922E-418F-B316-4FCB2385D6CB}"/>
                  </a:ext>
                </a:extLst>
              </p14:cNvPr>
              <p14:cNvContentPartPr/>
              <p14:nvPr/>
            </p14:nvContentPartPr>
            <p14:xfrm>
              <a:off x="418250" y="4119210"/>
              <a:ext cx="5167800" cy="543960"/>
            </p14:xfrm>
          </p:contentPart>
        </mc:Choice>
        <mc:Fallback xmlns="">
          <p:pic>
            <p:nvPicPr>
              <p:cNvPr id="5" name="Ink 4">
                <a:extLst>
                  <a:ext uri="{FF2B5EF4-FFF2-40B4-BE49-F238E27FC236}">
                    <a16:creationId xmlns:a16="http://schemas.microsoft.com/office/drawing/2014/main" id="{340E3DBE-922E-418F-B316-4FCB2385D6CB}"/>
                  </a:ext>
                </a:extLst>
              </p:cNvPr>
              <p:cNvPicPr/>
              <p:nvPr/>
            </p:nvPicPr>
            <p:blipFill>
              <a:blip r:embed="rId91"/>
              <a:stretch>
                <a:fillRect/>
              </a:stretch>
            </p:blipFill>
            <p:spPr>
              <a:xfrm>
                <a:off x="408890" y="4109850"/>
                <a:ext cx="518652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Ink 11">
                <a:extLst>
                  <a:ext uri="{FF2B5EF4-FFF2-40B4-BE49-F238E27FC236}">
                    <a16:creationId xmlns:a16="http://schemas.microsoft.com/office/drawing/2014/main" id="{77FB6513-9A3E-491A-9CA2-43FEADAD5BBE}"/>
                  </a:ext>
                </a:extLst>
              </p14:cNvPr>
              <p14:cNvContentPartPr/>
              <p14:nvPr/>
            </p14:nvContentPartPr>
            <p14:xfrm>
              <a:off x="346250" y="629010"/>
              <a:ext cx="10293840" cy="829080"/>
            </p14:xfrm>
          </p:contentPart>
        </mc:Choice>
        <mc:Fallback xmlns="">
          <p:pic>
            <p:nvPicPr>
              <p:cNvPr id="12" name="Ink 11">
                <a:extLst>
                  <a:ext uri="{FF2B5EF4-FFF2-40B4-BE49-F238E27FC236}">
                    <a16:creationId xmlns:a16="http://schemas.microsoft.com/office/drawing/2014/main" id="{77FB6513-9A3E-491A-9CA2-43FEADAD5BBE}"/>
                  </a:ext>
                </a:extLst>
              </p:cNvPr>
              <p:cNvPicPr/>
              <p:nvPr/>
            </p:nvPicPr>
            <p:blipFill>
              <a:blip r:embed="rId93"/>
              <a:stretch>
                <a:fillRect/>
              </a:stretch>
            </p:blipFill>
            <p:spPr>
              <a:xfrm>
                <a:off x="336890" y="619650"/>
                <a:ext cx="10312560" cy="84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 name="Ink 13">
                <a:extLst>
                  <a:ext uri="{FF2B5EF4-FFF2-40B4-BE49-F238E27FC236}">
                    <a16:creationId xmlns:a16="http://schemas.microsoft.com/office/drawing/2014/main" id="{AE0218CC-69CE-4026-BF94-D7C0FCE36686}"/>
                  </a:ext>
                </a:extLst>
              </p14:cNvPr>
              <p14:cNvContentPartPr/>
              <p14:nvPr/>
            </p14:nvContentPartPr>
            <p14:xfrm>
              <a:off x="346970" y="2431530"/>
              <a:ext cx="10109520" cy="709920"/>
            </p14:xfrm>
          </p:contentPart>
        </mc:Choice>
        <mc:Fallback xmlns="">
          <p:pic>
            <p:nvPicPr>
              <p:cNvPr id="14" name="Ink 13">
                <a:extLst>
                  <a:ext uri="{FF2B5EF4-FFF2-40B4-BE49-F238E27FC236}">
                    <a16:creationId xmlns:a16="http://schemas.microsoft.com/office/drawing/2014/main" id="{AE0218CC-69CE-4026-BF94-D7C0FCE36686}"/>
                  </a:ext>
                </a:extLst>
              </p:cNvPr>
              <p:cNvPicPr/>
              <p:nvPr/>
            </p:nvPicPr>
            <p:blipFill>
              <a:blip r:embed="rId95"/>
              <a:stretch>
                <a:fillRect/>
              </a:stretch>
            </p:blipFill>
            <p:spPr>
              <a:xfrm>
                <a:off x="337610" y="2422170"/>
                <a:ext cx="10128240" cy="72864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Why bother?</a:t>
            </a:r>
            <a:endParaRPr lang="en-US" sz="4800" u="sng" dirty="0"/>
          </a:p>
        </p:txBody>
      </p:sp>
    </p:spTree>
    <p:extLst>
      <p:ext uri="{BB962C8B-B14F-4D97-AF65-F5344CB8AC3E}">
        <p14:creationId xmlns:p14="http://schemas.microsoft.com/office/powerpoint/2010/main" val="16653917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792ADA8-1DB3-4BAC-BF2F-C2A1854DB4AA}"/>
                  </a:ext>
                </a:extLst>
              </p14:cNvPr>
              <p14:cNvContentPartPr/>
              <p14:nvPr/>
            </p14:nvContentPartPr>
            <p14:xfrm>
              <a:off x="1955450" y="2841570"/>
              <a:ext cx="5498640" cy="730440"/>
            </p14:xfrm>
          </p:contentPart>
        </mc:Choice>
        <mc:Fallback xmlns="">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a:t>
            </a:r>
            <a:br>
              <a:rPr lang="en-US" sz="4800" dirty="0"/>
            </a:br>
            <a:r>
              <a:rPr lang="en-US" sz="4800" dirty="0"/>
              <a:t>create its own test data</a:t>
            </a:r>
            <a:endParaRPr lang="en-US" sz="4800" u="sng" dirty="0"/>
          </a:p>
        </p:txBody>
      </p:sp>
    </p:spTree>
    <p:extLst>
      <p:ext uri="{BB962C8B-B14F-4D97-AF65-F5344CB8AC3E}">
        <p14:creationId xmlns:p14="http://schemas.microsoft.com/office/powerpoint/2010/main" val="15000541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13596552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6EA6EB7-17ED-4657-B9DF-4442AA502A16}"/>
                  </a:ext>
                </a:extLst>
              </p14:cNvPr>
              <p14:cNvContentPartPr/>
              <p14:nvPr/>
            </p14:nvContentPartPr>
            <p14:xfrm>
              <a:off x="4726370" y="2372490"/>
              <a:ext cx="3840120" cy="605520"/>
            </p14:xfrm>
          </p:contentPart>
        </mc:Choice>
        <mc:Fallback xmlns="">
          <p:pic>
            <p:nvPicPr>
              <p:cNvPr id="3" name="Ink 2">
                <a:extLst>
                  <a:ext uri="{FF2B5EF4-FFF2-40B4-BE49-F238E27FC236}">
                    <a16:creationId xmlns:a16="http://schemas.microsoft.com/office/drawing/2014/main" id="{F6EA6EB7-17ED-4657-B9DF-4442AA502A16}"/>
                  </a:ext>
                </a:extLst>
              </p:cNvPr>
              <p:cNvPicPr/>
              <p:nvPr/>
            </p:nvPicPr>
            <p:blipFill>
              <a:blip r:embed="rId6"/>
              <a:stretch>
                <a:fillRect/>
              </a:stretch>
            </p:blipFill>
            <p:spPr>
              <a:xfrm>
                <a:off x="4717010" y="2363130"/>
                <a:ext cx="3858840" cy="624240"/>
              </a:xfrm>
              <a:prstGeom prst="rect">
                <a:avLst/>
              </a:prstGeom>
            </p:spPr>
          </p:pic>
        </mc:Fallback>
      </mc:AlternateContent>
    </p:spTree>
    <p:extLst>
      <p:ext uri="{BB962C8B-B14F-4D97-AF65-F5344CB8AC3E}">
        <p14:creationId xmlns:p14="http://schemas.microsoft.com/office/powerpoint/2010/main" val="18054291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F4B9329-7EDE-430C-9339-5823F8435768}"/>
                  </a:ext>
                </a:extLst>
              </p14:cNvPr>
              <p14:cNvContentPartPr/>
              <p14:nvPr/>
            </p14:nvContentPartPr>
            <p14:xfrm>
              <a:off x="5533850" y="2787930"/>
              <a:ext cx="153360" cy="430920"/>
            </p14:xfrm>
          </p:contentPart>
        </mc:Choice>
        <mc:Fallback xmlns="">
          <p:pic>
            <p:nvPicPr>
              <p:cNvPr id="7" name="Ink 6">
                <a:extLst>
                  <a:ext uri="{FF2B5EF4-FFF2-40B4-BE49-F238E27FC236}">
                    <a16:creationId xmlns:a16="http://schemas.microsoft.com/office/drawing/2014/main" id="{8F4B9329-7EDE-430C-9339-5823F8435768}"/>
                  </a:ext>
                </a:extLst>
              </p:cNvPr>
              <p:cNvPicPr/>
              <p:nvPr/>
            </p:nvPicPr>
            <p:blipFill>
              <a:blip r:embed="rId6"/>
              <a:stretch>
                <a:fillRect/>
              </a:stretch>
            </p:blipFill>
            <p:spPr>
              <a:xfrm>
                <a:off x="5524490" y="2778570"/>
                <a:ext cx="17208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AF9F110-E630-4CB7-A78B-92B4A64691FB}"/>
                  </a:ext>
                </a:extLst>
              </p14:cNvPr>
              <p14:cNvContentPartPr/>
              <p14:nvPr/>
            </p14:nvContentPartPr>
            <p14:xfrm>
              <a:off x="5798090" y="3068370"/>
              <a:ext cx="77760" cy="129240"/>
            </p14:xfrm>
          </p:contentPart>
        </mc:Choice>
        <mc:Fallback xmlns="">
          <p:pic>
            <p:nvPicPr>
              <p:cNvPr id="8" name="Ink 7">
                <a:extLst>
                  <a:ext uri="{FF2B5EF4-FFF2-40B4-BE49-F238E27FC236}">
                    <a16:creationId xmlns:a16="http://schemas.microsoft.com/office/drawing/2014/main" id="{1AF9F110-E630-4CB7-A78B-92B4A64691FB}"/>
                  </a:ext>
                </a:extLst>
              </p:cNvPr>
              <p:cNvPicPr/>
              <p:nvPr/>
            </p:nvPicPr>
            <p:blipFill>
              <a:blip r:embed="rId8"/>
              <a:stretch>
                <a:fillRect/>
              </a:stretch>
            </p:blipFill>
            <p:spPr>
              <a:xfrm>
                <a:off x="5788730" y="3059010"/>
                <a:ext cx="964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143C7A1-203E-47ED-97D1-3E4CD82123BA}"/>
                  </a:ext>
                </a:extLst>
              </p14:cNvPr>
              <p14:cNvContentPartPr/>
              <p14:nvPr/>
            </p14:nvContentPartPr>
            <p14:xfrm>
              <a:off x="5988170" y="3045690"/>
              <a:ext cx="90000" cy="231120"/>
            </p14:xfrm>
          </p:contentPart>
        </mc:Choice>
        <mc:Fallback xmlns="">
          <p:pic>
            <p:nvPicPr>
              <p:cNvPr id="9" name="Ink 8">
                <a:extLst>
                  <a:ext uri="{FF2B5EF4-FFF2-40B4-BE49-F238E27FC236}">
                    <a16:creationId xmlns:a16="http://schemas.microsoft.com/office/drawing/2014/main" id="{0143C7A1-203E-47ED-97D1-3E4CD82123BA}"/>
                  </a:ext>
                </a:extLst>
              </p:cNvPr>
              <p:cNvPicPr/>
              <p:nvPr/>
            </p:nvPicPr>
            <p:blipFill>
              <a:blip r:embed="rId10"/>
              <a:stretch>
                <a:fillRect/>
              </a:stretch>
            </p:blipFill>
            <p:spPr>
              <a:xfrm>
                <a:off x="5978810" y="3036330"/>
                <a:ext cx="1087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5F108EF9-5168-40C5-B81F-26D56E8E0780}"/>
                  </a:ext>
                </a:extLst>
              </p14:cNvPr>
              <p14:cNvContentPartPr/>
              <p14:nvPr/>
            </p14:nvContentPartPr>
            <p14:xfrm>
              <a:off x="6448970" y="3133890"/>
              <a:ext cx="119160" cy="9360"/>
            </p14:xfrm>
          </p:contentPart>
        </mc:Choice>
        <mc:Fallback xmlns="">
          <p:pic>
            <p:nvPicPr>
              <p:cNvPr id="13" name="Ink 12">
                <a:extLst>
                  <a:ext uri="{FF2B5EF4-FFF2-40B4-BE49-F238E27FC236}">
                    <a16:creationId xmlns:a16="http://schemas.microsoft.com/office/drawing/2014/main" id="{5F108EF9-5168-40C5-B81F-26D56E8E0780}"/>
                  </a:ext>
                </a:extLst>
              </p:cNvPr>
              <p:cNvPicPr/>
              <p:nvPr/>
            </p:nvPicPr>
            <p:blipFill>
              <a:blip r:embed="rId12"/>
              <a:stretch>
                <a:fillRect/>
              </a:stretch>
            </p:blipFill>
            <p:spPr>
              <a:xfrm>
                <a:off x="6439610" y="3124530"/>
                <a:ext cx="137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5AB5975F-A124-450E-A4C4-82C11AE60209}"/>
                  </a:ext>
                </a:extLst>
              </p14:cNvPr>
              <p14:cNvContentPartPr/>
              <p14:nvPr/>
            </p14:nvContentPartPr>
            <p14:xfrm>
              <a:off x="6157010" y="2758050"/>
              <a:ext cx="165240" cy="527760"/>
            </p14:xfrm>
          </p:contentPart>
        </mc:Choice>
        <mc:Fallback xmlns="">
          <p:pic>
            <p:nvPicPr>
              <p:cNvPr id="14" name="Ink 13">
                <a:extLst>
                  <a:ext uri="{FF2B5EF4-FFF2-40B4-BE49-F238E27FC236}">
                    <a16:creationId xmlns:a16="http://schemas.microsoft.com/office/drawing/2014/main" id="{5AB5975F-A124-450E-A4C4-82C11AE60209}"/>
                  </a:ext>
                </a:extLst>
              </p:cNvPr>
              <p:cNvPicPr/>
              <p:nvPr/>
            </p:nvPicPr>
            <p:blipFill>
              <a:blip r:embed="rId14"/>
              <a:stretch>
                <a:fillRect/>
              </a:stretch>
            </p:blipFill>
            <p:spPr>
              <a:xfrm>
                <a:off x="6147650" y="2748690"/>
                <a:ext cx="18396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63DD5312-73D5-4C60-AC12-98AC107F7B5C}"/>
                  </a:ext>
                </a:extLst>
              </p14:cNvPr>
              <p14:cNvContentPartPr/>
              <p14:nvPr/>
            </p14:nvContentPartPr>
            <p14:xfrm>
              <a:off x="6833810" y="3017250"/>
              <a:ext cx="99720" cy="252720"/>
            </p14:xfrm>
          </p:contentPart>
        </mc:Choice>
        <mc:Fallback xmlns="">
          <p:pic>
            <p:nvPicPr>
              <p:cNvPr id="15" name="Ink 14">
                <a:extLst>
                  <a:ext uri="{FF2B5EF4-FFF2-40B4-BE49-F238E27FC236}">
                    <a16:creationId xmlns:a16="http://schemas.microsoft.com/office/drawing/2014/main" id="{63DD5312-73D5-4C60-AC12-98AC107F7B5C}"/>
                  </a:ext>
                </a:extLst>
              </p:cNvPr>
              <p:cNvPicPr/>
              <p:nvPr/>
            </p:nvPicPr>
            <p:blipFill>
              <a:blip r:embed="rId16"/>
              <a:stretch>
                <a:fillRect/>
              </a:stretch>
            </p:blipFill>
            <p:spPr>
              <a:xfrm>
                <a:off x="6824450" y="3007890"/>
                <a:ext cx="1184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90D33261-931E-4D28-9BCB-D897497EEF58}"/>
                  </a:ext>
                </a:extLst>
              </p14:cNvPr>
              <p14:cNvContentPartPr/>
              <p14:nvPr/>
            </p14:nvContentPartPr>
            <p14:xfrm>
              <a:off x="7234490" y="3046050"/>
              <a:ext cx="122400" cy="149760"/>
            </p14:xfrm>
          </p:contentPart>
        </mc:Choice>
        <mc:Fallback xmlns="">
          <p:pic>
            <p:nvPicPr>
              <p:cNvPr id="18" name="Ink 17">
                <a:extLst>
                  <a:ext uri="{FF2B5EF4-FFF2-40B4-BE49-F238E27FC236}">
                    <a16:creationId xmlns:a16="http://schemas.microsoft.com/office/drawing/2014/main" id="{90D33261-931E-4D28-9BCB-D897497EEF58}"/>
                  </a:ext>
                </a:extLst>
              </p:cNvPr>
              <p:cNvPicPr/>
              <p:nvPr/>
            </p:nvPicPr>
            <p:blipFill>
              <a:blip r:embed="rId18"/>
              <a:stretch>
                <a:fillRect/>
              </a:stretch>
            </p:blipFill>
            <p:spPr>
              <a:xfrm>
                <a:off x="7225130" y="3036690"/>
                <a:ext cx="141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23CAA719-7732-439B-87EA-8D82961557D6}"/>
                  </a:ext>
                </a:extLst>
              </p14:cNvPr>
              <p14:cNvContentPartPr/>
              <p14:nvPr/>
            </p14:nvContentPartPr>
            <p14:xfrm>
              <a:off x="7445090" y="3050730"/>
              <a:ext cx="77760" cy="108000"/>
            </p14:xfrm>
          </p:contentPart>
        </mc:Choice>
        <mc:Fallback xmlns="">
          <p:pic>
            <p:nvPicPr>
              <p:cNvPr id="19" name="Ink 18">
                <a:extLst>
                  <a:ext uri="{FF2B5EF4-FFF2-40B4-BE49-F238E27FC236}">
                    <a16:creationId xmlns:a16="http://schemas.microsoft.com/office/drawing/2014/main" id="{23CAA719-7732-439B-87EA-8D82961557D6}"/>
                  </a:ext>
                </a:extLst>
              </p:cNvPr>
              <p:cNvPicPr/>
              <p:nvPr/>
            </p:nvPicPr>
            <p:blipFill>
              <a:blip r:embed="rId20"/>
              <a:stretch>
                <a:fillRect/>
              </a:stretch>
            </p:blipFill>
            <p:spPr>
              <a:xfrm>
                <a:off x="7435730" y="3041370"/>
                <a:ext cx="964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1614221-61AC-4E58-9AB5-F6BB83E55C79}"/>
                  </a:ext>
                </a:extLst>
              </p14:cNvPr>
              <p14:cNvContentPartPr/>
              <p14:nvPr/>
            </p14:nvContentPartPr>
            <p14:xfrm>
              <a:off x="7645250" y="3123090"/>
              <a:ext cx="8280" cy="35640"/>
            </p14:xfrm>
          </p:contentPart>
        </mc:Choice>
        <mc:Fallback xmlns="">
          <p:pic>
            <p:nvPicPr>
              <p:cNvPr id="20" name="Ink 19">
                <a:extLst>
                  <a:ext uri="{FF2B5EF4-FFF2-40B4-BE49-F238E27FC236}">
                    <a16:creationId xmlns:a16="http://schemas.microsoft.com/office/drawing/2014/main" id="{41614221-61AC-4E58-9AB5-F6BB83E55C79}"/>
                  </a:ext>
                </a:extLst>
              </p:cNvPr>
              <p:cNvPicPr/>
              <p:nvPr/>
            </p:nvPicPr>
            <p:blipFill>
              <a:blip r:embed="rId22"/>
              <a:stretch>
                <a:fillRect/>
              </a:stretch>
            </p:blipFill>
            <p:spPr>
              <a:xfrm>
                <a:off x="7635890" y="3113730"/>
                <a:ext cx="27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326E140C-7528-4DF0-9888-529CFD85CCC0}"/>
                  </a:ext>
                </a:extLst>
              </p14:cNvPr>
              <p14:cNvContentPartPr/>
              <p14:nvPr/>
            </p14:nvContentPartPr>
            <p14:xfrm>
              <a:off x="7654250" y="2909610"/>
              <a:ext cx="7560" cy="28800"/>
            </p14:xfrm>
          </p:contentPart>
        </mc:Choice>
        <mc:Fallback xmlns="">
          <p:pic>
            <p:nvPicPr>
              <p:cNvPr id="21" name="Ink 20">
                <a:extLst>
                  <a:ext uri="{FF2B5EF4-FFF2-40B4-BE49-F238E27FC236}">
                    <a16:creationId xmlns:a16="http://schemas.microsoft.com/office/drawing/2014/main" id="{326E140C-7528-4DF0-9888-529CFD85CCC0}"/>
                  </a:ext>
                </a:extLst>
              </p:cNvPr>
              <p:cNvPicPr/>
              <p:nvPr/>
            </p:nvPicPr>
            <p:blipFill>
              <a:blip r:embed="rId24"/>
              <a:stretch>
                <a:fillRect/>
              </a:stretch>
            </p:blipFill>
            <p:spPr>
              <a:xfrm>
                <a:off x="7644890" y="2900250"/>
                <a:ext cx="262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83549C92-3741-4001-A114-1A31B05CCE88}"/>
                  </a:ext>
                </a:extLst>
              </p14:cNvPr>
              <p14:cNvContentPartPr/>
              <p14:nvPr/>
            </p14:nvContentPartPr>
            <p14:xfrm>
              <a:off x="7913450" y="3066570"/>
              <a:ext cx="12240" cy="35640"/>
            </p14:xfrm>
          </p:contentPart>
        </mc:Choice>
        <mc:Fallback xmlns="">
          <p:pic>
            <p:nvPicPr>
              <p:cNvPr id="24" name="Ink 23">
                <a:extLst>
                  <a:ext uri="{FF2B5EF4-FFF2-40B4-BE49-F238E27FC236}">
                    <a16:creationId xmlns:a16="http://schemas.microsoft.com/office/drawing/2014/main" id="{83549C92-3741-4001-A114-1A31B05CCE88}"/>
                  </a:ext>
                </a:extLst>
              </p:cNvPr>
              <p:cNvPicPr/>
              <p:nvPr/>
            </p:nvPicPr>
            <p:blipFill>
              <a:blip r:embed="rId26"/>
              <a:stretch>
                <a:fillRect/>
              </a:stretch>
            </p:blipFill>
            <p:spPr>
              <a:xfrm>
                <a:off x="7904090" y="3057210"/>
                <a:ext cx="30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D5EC2A5D-3E92-40DB-98A2-FC7D7D678403}"/>
                  </a:ext>
                </a:extLst>
              </p14:cNvPr>
              <p14:cNvContentPartPr/>
              <p14:nvPr/>
            </p14:nvContentPartPr>
            <p14:xfrm>
              <a:off x="7997330" y="3040290"/>
              <a:ext cx="87120" cy="92160"/>
            </p14:xfrm>
          </p:contentPart>
        </mc:Choice>
        <mc:Fallback xmlns="">
          <p:pic>
            <p:nvPicPr>
              <p:cNvPr id="25" name="Ink 24">
                <a:extLst>
                  <a:ext uri="{FF2B5EF4-FFF2-40B4-BE49-F238E27FC236}">
                    <a16:creationId xmlns:a16="http://schemas.microsoft.com/office/drawing/2014/main" id="{D5EC2A5D-3E92-40DB-98A2-FC7D7D678403}"/>
                  </a:ext>
                </a:extLst>
              </p:cNvPr>
              <p:cNvPicPr/>
              <p:nvPr/>
            </p:nvPicPr>
            <p:blipFill>
              <a:blip r:embed="rId28"/>
              <a:stretch>
                <a:fillRect/>
              </a:stretch>
            </p:blipFill>
            <p:spPr>
              <a:xfrm>
                <a:off x="7987970" y="3030930"/>
                <a:ext cx="1058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9538EA09-5672-4BDD-B1BB-CE6E836CB9A1}"/>
                  </a:ext>
                </a:extLst>
              </p14:cNvPr>
              <p14:cNvContentPartPr/>
              <p14:nvPr/>
            </p14:nvContentPartPr>
            <p14:xfrm>
              <a:off x="7717970" y="2861010"/>
              <a:ext cx="130320" cy="336600"/>
            </p14:xfrm>
          </p:contentPart>
        </mc:Choice>
        <mc:Fallback xmlns="">
          <p:pic>
            <p:nvPicPr>
              <p:cNvPr id="26" name="Ink 25">
                <a:extLst>
                  <a:ext uri="{FF2B5EF4-FFF2-40B4-BE49-F238E27FC236}">
                    <a16:creationId xmlns:a16="http://schemas.microsoft.com/office/drawing/2014/main" id="{9538EA09-5672-4BDD-B1BB-CE6E836CB9A1}"/>
                  </a:ext>
                </a:extLst>
              </p:cNvPr>
              <p:cNvPicPr/>
              <p:nvPr/>
            </p:nvPicPr>
            <p:blipFill>
              <a:blip r:embed="rId30"/>
              <a:stretch>
                <a:fillRect/>
              </a:stretch>
            </p:blipFill>
            <p:spPr>
              <a:xfrm>
                <a:off x="7708610" y="2851650"/>
                <a:ext cx="1490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69822B7F-8A42-4ABC-9917-09307F295042}"/>
                  </a:ext>
                </a:extLst>
              </p14:cNvPr>
              <p14:cNvContentPartPr/>
              <p14:nvPr/>
            </p14:nvContentPartPr>
            <p14:xfrm>
              <a:off x="7042250" y="2994930"/>
              <a:ext cx="124560" cy="356040"/>
            </p14:xfrm>
          </p:contentPart>
        </mc:Choice>
        <mc:Fallback xmlns="">
          <p:pic>
            <p:nvPicPr>
              <p:cNvPr id="27" name="Ink 26">
                <a:extLst>
                  <a:ext uri="{FF2B5EF4-FFF2-40B4-BE49-F238E27FC236}">
                    <a16:creationId xmlns:a16="http://schemas.microsoft.com/office/drawing/2014/main" id="{69822B7F-8A42-4ABC-9917-09307F295042}"/>
                  </a:ext>
                </a:extLst>
              </p:cNvPr>
              <p:cNvPicPr/>
              <p:nvPr/>
            </p:nvPicPr>
            <p:blipFill>
              <a:blip r:embed="rId32"/>
              <a:stretch>
                <a:fillRect/>
              </a:stretch>
            </p:blipFill>
            <p:spPr>
              <a:xfrm>
                <a:off x="7032890" y="2985570"/>
                <a:ext cx="1432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1084C59A-9B9A-43BD-8B7F-08C2F08F1318}"/>
                  </a:ext>
                </a:extLst>
              </p14:cNvPr>
              <p14:cNvContentPartPr/>
              <p14:nvPr/>
            </p14:nvContentPartPr>
            <p14:xfrm>
              <a:off x="8516090" y="2969010"/>
              <a:ext cx="97920" cy="202320"/>
            </p14:xfrm>
          </p:contentPart>
        </mc:Choice>
        <mc:Fallback xmlns="">
          <p:pic>
            <p:nvPicPr>
              <p:cNvPr id="28" name="Ink 27">
                <a:extLst>
                  <a:ext uri="{FF2B5EF4-FFF2-40B4-BE49-F238E27FC236}">
                    <a16:creationId xmlns:a16="http://schemas.microsoft.com/office/drawing/2014/main" id="{1084C59A-9B9A-43BD-8B7F-08C2F08F1318}"/>
                  </a:ext>
                </a:extLst>
              </p:cNvPr>
              <p:cNvPicPr/>
              <p:nvPr/>
            </p:nvPicPr>
            <p:blipFill>
              <a:blip r:embed="rId34"/>
              <a:stretch>
                <a:fillRect/>
              </a:stretch>
            </p:blipFill>
            <p:spPr>
              <a:xfrm>
                <a:off x="8506730" y="2959650"/>
                <a:ext cx="1166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8D2FDD95-3B52-4D64-84DD-48ABE220DF82}"/>
                  </a:ext>
                </a:extLst>
              </p14:cNvPr>
              <p14:cNvContentPartPr/>
              <p14:nvPr/>
            </p14:nvContentPartPr>
            <p14:xfrm>
              <a:off x="8738930" y="3070890"/>
              <a:ext cx="67680" cy="86760"/>
            </p14:xfrm>
          </p:contentPart>
        </mc:Choice>
        <mc:Fallback xmlns="">
          <p:pic>
            <p:nvPicPr>
              <p:cNvPr id="29" name="Ink 28">
                <a:extLst>
                  <a:ext uri="{FF2B5EF4-FFF2-40B4-BE49-F238E27FC236}">
                    <a16:creationId xmlns:a16="http://schemas.microsoft.com/office/drawing/2014/main" id="{8D2FDD95-3B52-4D64-84DD-48ABE220DF82}"/>
                  </a:ext>
                </a:extLst>
              </p:cNvPr>
              <p:cNvPicPr/>
              <p:nvPr/>
            </p:nvPicPr>
            <p:blipFill>
              <a:blip r:embed="rId36"/>
              <a:stretch>
                <a:fillRect/>
              </a:stretch>
            </p:blipFill>
            <p:spPr>
              <a:xfrm>
                <a:off x="8729570" y="3061530"/>
                <a:ext cx="86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FC6A7FB8-927E-4322-9481-B20CF29A8818}"/>
                  </a:ext>
                </a:extLst>
              </p14:cNvPr>
              <p14:cNvContentPartPr/>
              <p14:nvPr/>
            </p14:nvContentPartPr>
            <p14:xfrm>
              <a:off x="8859890" y="3063330"/>
              <a:ext cx="97560" cy="91800"/>
            </p14:xfrm>
          </p:contentPart>
        </mc:Choice>
        <mc:Fallback xmlns="">
          <p:pic>
            <p:nvPicPr>
              <p:cNvPr id="30" name="Ink 29">
                <a:extLst>
                  <a:ext uri="{FF2B5EF4-FFF2-40B4-BE49-F238E27FC236}">
                    <a16:creationId xmlns:a16="http://schemas.microsoft.com/office/drawing/2014/main" id="{FC6A7FB8-927E-4322-9481-B20CF29A8818}"/>
                  </a:ext>
                </a:extLst>
              </p:cNvPr>
              <p:cNvPicPr/>
              <p:nvPr/>
            </p:nvPicPr>
            <p:blipFill>
              <a:blip r:embed="rId38"/>
              <a:stretch>
                <a:fillRect/>
              </a:stretch>
            </p:blipFill>
            <p:spPr>
              <a:xfrm>
                <a:off x="8850530" y="3053970"/>
                <a:ext cx="116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38F43C72-C188-47D3-A664-2973472DFC65}"/>
                  </a:ext>
                </a:extLst>
              </p14:cNvPr>
              <p14:cNvContentPartPr/>
              <p14:nvPr/>
            </p14:nvContentPartPr>
            <p14:xfrm>
              <a:off x="9296570" y="2912850"/>
              <a:ext cx="2160" cy="18360"/>
            </p14:xfrm>
          </p:contentPart>
        </mc:Choice>
        <mc:Fallback xmlns="">
          <p:pic>
            <p:nvPicPr>
              <p:cNvPr id="34" name="Ink 33">
                <a:extLst>
                  <a:ext uri="{FF2B5EF4-FFF2-40B4-BE49-F238E27FC236}">
                    <a16:creationId xmlns:a16="http://schemas.microsoft.com/office/drawing/2014/main" id="{38F43C72-C188-47D3-A664-2973472DFC65}"/>
                  </a:ext>
                </a:extLst>
              </p:cNvPr>
              <p:cNvPicPr/>
              <p:nvPr/>
            </p:nvPicPr>
            <p:blipFill>
              <a:blip r:embed="rId40"/>
              <a:stretch>
                <a:fillRect/>
              </a:stretch>
            </p:blipFill>
            <p:spPr>
              <a:xfrm>
                <a:off x="9287210" y="2903490"/>
                <a:ext cx="20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EEBE6689-4072-4E0B-936C-16FBEA9F4D38}"/>
                  </a:ext>
                </a:extLst>
              </p14:cNvPr>
              <p14:cNvContentPartPr/>
              <p14:nvPr/>
            </p14:nvContentPartPr>
            <p14:xfrm>
              <a:off x="9242930" y="3056130"/>
              <a:ext cx="184680" cy="300240"/>
            </p14:xfrm>
          </p:contentPart>
        </mc:Choice>
        <mc:Fallback xmlns="">
          <p:pic>
            <p:nvPicPr>
              <p:cNvPr id="36" name="Ink 35">
                <a:extLst>
                  <a:ext uri="{FF2B5EF4-FFF2-40B4-BE49-F238E27FC236}">
                    <a16:creationId xmlns:a16="http://schemas.microsoft.com/office/drawing/2014/main" id="{EEBE6689-4072-4E0B-936C-16FBEA9F4D38}"/>
                  </a:ext>
                </a:extLst>
              </p:cNvPr>
              <p:cNvPicPr/>
              <p:nvPr/>
            </p:nvPicPr>
            <p:blipFill>
              <a:blip r:embed="rId42"/>
              <a:stretch>
                <a:fillRect/>
              </a:stretch>
            </p:blipFill>
            <p:spPr>
              <a:xfrm>
                <a:off x="9233570" y="3046770"/>
                <a:ext cx="2034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Ink 36">
                <a:extLst>
                  <a:ext uri="{FF2B5EF4-FFF2-40B4-BE49-F238E27FC236}">
                    <a16:creationId xmlns:a16="http://schemas.microsoft.com/office/drawing/2014/main" id="{F653DF07-923E-4320-87EB-63A8331A8812}"/>
                  </a:ext>
                </a:extLst>
              </p14:cNvPr>
              <p14:cNvContentPartPr/>
              <p14:nvPr/>
            </p14:nvContentPartPr>
            <p14:xfrm>
              <a:off x="9044210" y="2810970"/>
              <a:ext cx="123480" cy="404280"/>
            </p14:xfrm>
          </p:contentPart>
        </mc:Choice>
        <mc:Fallback xmlns="">
          <p:pic>
            <p:nvPicPr>
              <p:cNvPr id="37" name="Ink 36">
                <a:extLst>
                  <a:ext uri="{FF2B5EF4-FFF2-40B4-BE49-F238E27FC236}">
                    <a16:creationId xmlns:a16="http://schemas.microsoft.com/office/drawing/2014/main" id="{F653DF07-923E-4320-87EB-63A8331A8812}"/>
                  </a:ext>
                </a:extLst>
              </p:cNvPr>
              <p:cNvPicPr/>
              <p:nvPr/>
            </p:nvPicPr>
            <p:blipFill>
              <a:blip r:embed="rId44"/>
              <a:stretch>
                <a:fillRect/>
              </a:stretch>
            </p:blipFill>
            <p:spPr>
              <a:xfrm>
                <a:off x="9034850" y="2801610"/>
                <a:ext cx="1422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Ink 39">
                <a:extLst>
                  <a:ext uri="{FF2B5EF4-FFF2-40B4-BE49-F238E27FC236}">
                    <a16:creationId xmlns:a16="http://schemas.microsoft.com/office/drawing/2014/main" id="{734FCD97-50FD-4908-BE3B-EC0D6D79E86E}"/>
                  </a:ext>
                </a:extLst>
              </p14:cNvPr>
              <p14:cNvContentPartPr/>
              <p14:nvPr/>
            </p14:nvContentPartPr>
            <p14:xfrm>
              <a:off x="2003330" y="2812770"/>
              <a:ext cx="3340440" cy="545400"/>
            </p14:xfrm>
          </p:contentPart>
        </mc:Choice>
        <mc:Fallback xmlns="">
          <p:pic>
            <p:nvPicPr>
              <p:cNvPr id="40" name="Ink 39">
                <a:extLst>
                  <a:ext uri="{FF2B5EF4-FFF2-40B4-BE49-F238E27FC236}">
                    <a16:creationId xmlns:a16="http://schemas.microsoft.com/office/drawing/2014/main" id="{734FCD97-50FD-4908-BE3B-EC0D6D79E86E}"/>
                  </a:ext>
                </a:extLst>
              </p:cNvPr>
              <p:cNvPicPr/>
              <p:nvPr/>
            </p:nvPicPr>
            <p:blipFill>
              <a:blip r:embed="rId46"/>
              <a:stretch>
                <a:fillRect/>
              </a:stretch>
            </p:blipFill>
            <p:spPr>
              <a:xfrm>
                <a:off x="1993970" y="2803410"/>
                <a:ext cx="3359160" cy="564120"/>
              </a:xfrm>
              <a:prstGeom prst="rect">
                <a:avLst/>
              </a:prstGeom>
            </p:spPr>
          </p:pic>
        </mc:Fallback>
      </mc:AlternateContent>
    </p:spTree>
    <p:extLst>
      <p:ext uri="{BB962C8B-B14F-4D97-AF65-F5344CB8AC3E}">
        <p14:creationId xmlns:p14="http://schemas.microsoft.com/office/powerpoint/2010/main" val="2225608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2EDABB6-636D-45E3-8730-716E97CC411A}"/>
                  </a:ext>
                </a:extLst>
              </p14:cNvPr>
              <p14:cNvContentPartPr/>
              <p14:nvPr/>
            </p14:nvContentPartPr>
            <p14:xfrm>
              <a:off x="1189370" y="3530610"/>
              <a:ext cx="5564880" cy="722160"/>
            </p14:xfrm>
          </p:contentPart>
        </mc:Choice>
        <mc:Fallback xmlns="">
          <p:pic>
            <p:nvPicPr>
              <p:cNvPr id="3" name="Ink 2">
                <a:extLst>
                  <a:ext uri="{FF2B5EF4-FFF2-40B4-BE49-F238E27FC236}">
                    <a16:creationId xmlns:a16="http://schemas.microsoft.com/office/drawing/2014/main" id="{A2EDABB6-636D-45E3-8730-716E97CC411A}"/>
                  </a:ext>
                </a:extLst>
              </p:cNvPr>
              <p:cNvPicPr/>
              <p:nvPr/>
            </p:nvPicPr>
            <p:blipFill>
              <a:blip r:embed="rId6"/>
              <a:stretch>
                <a:fillRect/>
              </a:stretch>
            </p:blipFill>
            <p:spPr>
              <a:xfrm>
                <a:off x="1180010" y="3521250"/>
                <a:ext cx="5583600" cy="740880"/>
              </a:xfrm>
              <a:prstGeom prst="rect">
                <a:avLst/>
              </a:prstGeom>
            </p:spPr>
          </p:pic>
        </mc:Fallback>
      </mc:AlternateContent>
    </p:spTree>
    <p:extLst>
      <p:ext uri="{BB962C8B-B14F-4D97-AF65-F5344CB8AC3E}">
        <p14:creationId xmlns:p14="http://schemas.microsoft.com/office/powerpoint/2010/main" val="14000381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D8C62CB-16BC-4288-B906-0E1AD15733DA}"/>
                  </a:ext>
                </a:extLst>
              </p14:cNvPr>
              <p14:cNvContentPartPr/>
              <p14:nvPr/>
            </p14:nvContentPartPr>
            <p14:xfrm>
              <a:off x="3280250" y="3223170"/>
              <a:ext cx="4039200" cy="939600"/>
            </p14:xfrm>
          </p:contentPart>
        </mc:Choice>
        <mc:Fallback xmlns="">
          <p:pic>
            <p:nvPicPr>
              <p:cNvPr id="7" name="Ink 6">
                <a:extLst>
                  <a:ext uri="{FF2B5EF4-FFF2-40B4-BE49-F238E27FC236}">
                    <a16:creationId xmlns:a16="http://schemas.microsoft.com/office/drawing/2014/main" id="{DD8C62CB-16BC-4288-B906-0E1AD15733DA}"/>
                  </a:ext>
                </a:extLst>
              </p:cNvPr>
              <p:cNvPicPr/>
              <p:nvPr/>
            </p:nvPicPr>
            <p:blipFill>
              <a:blip r:embed="rId7"/>
              <a:stretch>
                <a:fillRect/>
              </a:stretch>
            </p:blipFill>
            <p:spPr>
              <a:xfrm>
                <a:off x="3270890" y="3213810"/>
                <a:ext cx="4057920" cy="958320"/>
              </a:xfrm>
              <a:prstGeom prst="rect">
                <a:avLst/>
              </a:prstGeom>
            </p:spPr>
          </p:pic>
        </mc:Fallback>
      </mc:AlternateContent>
    </p:spTree>
    <p:extLst>
      <p:ext uri="{BB962C8B-B14F-4D97-AF65-F5344CB8AC3E}">
        <p14:creationId xmlns:p14="http://schemas.microsoft.com/office/powerpoint/2010/main" val="27402698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1B5F6958-CE2F-469E-8E0B-7A2EEC934DAA}"/>
                  </a:ext>
                </a:extLst>
              </p14:cNvPr>
              <p14:cNvContentPartPr/>
              <p14:nvPr/>
            </p14:nvContentPartPr>
            <p14:xfrm>
              <a:off x="3305450" y="3129210"/>
              <a:ext cx="6863040" cy="1000080"/>
            </p14:xfrm>
          </p:contentPart>
        </mc:Choice>
        <mc:Fallback xmlns="">
          <p:pic>
            <p:nvPicPr>
              <p:cNvPr id="11" name="Ink 10">
                <a:extLst>
                  <a:ext uri="{FF2B5EF4-FFF2-40B4-BE49-F238E27FC236}">
                    <a16:creationId xmlns:a16="http://schemas.microsoft.com/office/drawing/2014/main" id="{1B5F6958-CE2F-469E-8E0B-7A2EEC934DAA}"/>
                  </a:ext>
                </a:extLst>
              </p:cNvPr>
              <p:cNvPicPr/>
              <p:nvPr/>
            </p:nvPicPr>
            <p:blipFill>
              <a:blip r:embed="rId8"/>
              <a:stretch>
                <a:fillRect/>
              </a:stretch>
            </p:blipFill>
            <p:spPr>
              <a:xfrm>
                <a:off x="3296090" y="3119850"/>
                <a:ext cx="6881760" cy="1018800"/>
              </a:xfrm>
              <a:prstGeom prst="rect">
                <a:avLst/>
              </a:prstGeom>
            </p:spPr>
          </p:pic>
        </mc:Fallback>
      </mc:AlternateContent>
    </p:spTree>
    <p:extLst>
      <p:ext uri="{BB962C8B-B14F-4D97-AF65-F5344CB8AC3E}">
        <p14:creationId xmlns:p14="http://schemas.microsoft.com/office/powerpoint/2010/main" val="28858095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81" name="Ink 80">
                <a:extLst>
                  <a:ext uri="{FF2B5EF4-FFF2-40B4-BE49-F238E27FC236}">
                    <a16:creationId xmlns:a16="http://schemas.microsoft.com/office/drawing/2014/main" id="{335E67C0-8100-4588-93F8-209B3669BB31}"/>
                  </a:ext>
                </a:extLst>
              </p14:cNvPr>
              <p14:cNvContentPartPr/>
              <p14:nvPr/>
            </p14:nvContentPartPr>
            <p14:xfrm>
              <a:off x="204770" y="2881530"/>
              <a:ext cx="128520" cy="284400"/>
            </p14:xfrm>
          </p:contentPart>
        </mc:Choice>
        <mc:Fallback xmlns="">
          <p:pic>
            <p:nvPicPr>
              <p:cNvPr id="81" name="Ink 80">
                <a:extLst>
                  <a:ext uri="{FF2B5EF4-FFF2-40B4-BE49-F238E27FC236}">
                    <a16:creationId xmlns:a16="http://schemas.microsoft.com/office/drawing/2014/main" id="{335E67C0-8100-4588-93F8-209B3669BB31}"/>
                  </a:ext>
                </a:extLst>
              </p:cNvPr>
              <p:cNvPicPr/>
              <p:nvPr/>
            </p:nvPicPr>
            <p:blipFill>
              <a:blip r:embed="rId8"/>
              <a:stretch>
                <a:fillRect/>
              </a:stretch>
            </p:blipFill>
            <p:spPr>
              <a:xfrm>
                <a:off x="195410" y="2872170"/>
                <a:ext cx="1472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7" name="Ink 106">
                <a:extLst>
                  <a:ext uri="{FF2B5EF4-FFF2-40B4-BE49-F238E27FC236}">
                    <a16:creationId xmlns:a16="http://schemas.microsoft.com/office/drawing/2014/main" id="{C40B7429-B9F2-41D4-9800-CEDDFF182691}"/>
                  </a:ext>
                </a:extLst>
              </p14:cNvPr>
              <p14:cNvContentPartPr/>
              <p14:nvPr/>
            </p14:nvContentPartPr>
            <p14:xfrm>
              <a:off x="440210" y="2565810"/>
              <a:ext cx="10083960" cy="2055240"/>
            </p14:xfrm>
          </p:contentPart>
        </mc:Choice>
        <mc:Fallback xmlns="">
          <p:pic>
            <p:nvPicPr>
              <p:cNvPr id="107" name="Ink 106">
                <a:extLst>
                  <a:ext uri="{FF2B5EF4-FFF2-40B4-BE49-F238E27FC236}">
                    <a16:creationId xmlns:a16="http://schemas.microsoft.com/office/drawing/2014/main" id="{C40B7429-B9F2-41D4-9800-CEDDFF182691}"/>
                  </a:ext>
                </a:extLst>
              </p:cNvPr>
              <p:cNvPicPr/>
              <p:nvPr/>
            </p:nvPicPr>
            <p:blipFill>
              <a:blip r:embed="rId10"/>
              <a:stretch>
                <a:fillRect/>
              </a:stretch>
            </p:blipFill>
            <p:spPr>
              <a:xfrm>
                <a:off x="430850" y="2556450"/>
                <a:ext cx="10102680" cy="2073960"/>
              </a:xfrm>
              <a:prstGeom prst="rect">
                <a:avLst/>
              </a:prstGeom>
            </p:spPr>
          </p:pic>
        </mc:Fallback>
      </mc:AlternateContent>
    </p:spTree>
    <p:extLst>
      <p:ext uri="{BB962C8B-B14F-4D97-AF65-F5344CB8AC3E}">
        <p14:creationId xmlns:p14="http://schemas.microsoft.com/office/powerpoint/2010/main" val="2895682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4270191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9362A3D-6531-4780-8E54-BAD256B1E7B6}"/>
                  </a:ext>
                </a:extLst>
              </p14:cNvPr>
              <p14:cNvContentPartPr/>
              <p14:nvPr/>
            </p14:nvContentPartPr>
            <p14:xfrm>
              <a:off x="1195130" y="4364730"/>
              <a:ext cx="5543280" cy="606960"/>
            </p14:xfrm>
          </p:contentPart>
        </mc:Choice>
        <mc:Fallback xmlns="">
          <p:pic>
            <p:nvPicPr>
              <p:cNvPr id="6" name="Ink 5">
                <a:extLst>
                  <a:ext uri="{FF2B5EF4-FFF2-40B4-BE49-F238E27FC236}">
                    <a16:creationId xmlns:a16="http://schemas.microsoft.com/office/drawing/2014/main" id="{19362A3D-6531-4780-8E54-BAD256B1E7B6}"/>
                  </a:ext>
                </a:extLst>
              </p:cNvPr>
              <p:cNvPicPr/>
              <p:nvPr/>
            </p:nvPicPr>
            <p:blipFill>
              <a:blip r:embed="rId8"/>
              <a:stretch>
                <a:fillRect/>
              </a:stretch>
            </p:blipFill>
            <p:spPr>
              <a:xfrm>
                <a:off x="1185770" y="4355370"/>
                <a:ext cx="556200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0AB19E51-DA47-4D21-82C9-25C2DD6BD72B}"/>
                  </a:ext>
                </a:extLst>
              </p14:cNvPr>
              <p14:cNvContentPartPr/>
              <p14:nvPr/>
            </p14:nvContentPartPr>
            <p14:xfrm>
              <a:off x="8792210" y="4163490"/>
              <a:ext cx="61920" cy="171720"/>
            </p14:xfrm>
          </p:contentPart>
        </mc:Choice>
        <mc:Fallback xmlns="">
          <p:pic>
            <p:nvPicPr>
              <p:cNvPr id="12" name="Ink 11">
                <a:extLst>
                  <a:ext uri="{FF2B5EF4-FFF2-40B4-BE49-F238E27FC236}">
                    <a16:creationId xmlns:a16="http://schemas.microsoft.com/office/drawing/2014/main" id="{0AB19E51-DA47-4D21-82C9-25C2DD6BD72B}"/>
                  </a:ext>
                </a:extLst>
              </p:cNvPr>
              <p:cNvPicPr/>
              <p:nvPr/>
            </p:nvPicPr>
            <p:blipFill>
              <a:blip r:embed="rId10"/>
              <a:stretch>
                <a:fillRect/>
              </a:stretch>
            </p:blipFill>
            <p:spPr>
              <a:xfrm>
                <a:off x="8782850" y="4154130"/>
                <a:ext cx="80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A3CB5412-9FD7-4D86-AF9A-98B43F18D72A}"/>
                  </a:ext>
                </a:extLst>
              </p14:cNvPr>
              <p14:cNvContentPartPr/>
              <p14:nvPr/>
            </p14:nvContentPartPr>
            <p14:xfrm>
              <a:off x="8278490" y="3856770"/>
              <a:ext cx="438840" cy="589680"/>
            </p14:xfrm>
          </p:contentPart>
        </mc:Choice>
        <mc:Fallback xmlns="">
          <p:pic>
            <p:nvPicPr>
              <p:cNvPr id="15" name="Ink 14">
                <a:extLst>
                  <a:ext uri="{FF2B5EF4-FFF2-40B4-BE49-F238E27FC236}">
                    <a16:creationId xmlns:a16="http://schemas.microsoft.com/office/drawing/2014/main" id="{A3CB5412-9FD7-4D86-AF9A-98B43F18D72A}"/>
                  </a:ext>
                </a:extLst>
              </p:cNvPr>
              <p:cNvPicPr/>
              <p:nvPr/>
            </p:nvPicPr>
            <p:blipFill>
              <a:blip r:embed="rId12"/>
              <a:stretch>
                <a:fillRect/>
              </a:stretch>
            </p:blipFill>
            <p:spPr>
              <a:xfrm>
                <a:off x="8269130" y="3847410"/>
                <a:ext cx="45756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B988C7A1-A989-4440-9C9A-393F6B9BA053}"/>
                  </a:ext>
                </a:extLst>
              </p14:cNvPr>
              <p14:cNvContentPartPr/>
              <p14:nvPr/>
            </p14:nvContentPartPr>
            <p14:xfrm>
              <a:off x="10227170" y="4141530"/>
              <a:ext cx="105480" cy="136440"/>
            </p14:xfrm>
          </p:contentPart>
        </mc:Choice>
        <mc:Fallback xmlns="">
          <p:pic>
            <p:nvPicPr>
              <p:cNvPr id="21" name="Ink 20">
                <a:extLst>
                  <a:ext uri="{FF2B5EF4-FFF2-40B4-BE49-F238E27FC236}">
                    <a16:creationId xmlns:a16="http://schemas.microsoft.com/office/drawing/2014/main" id="{B988C7A1-A989-4440-9C9A-393F6B9BA053}"/>
                  </a:ext>
                </a:extLst>
              </p:cNvPr>
              <p:cNvPicPr/>
              <p:nvPr/>
            </p:nvPicPr>
            <p:blipFill>
              <a:blip r:embed="rId14"/>
              <a:stretch>
                <a:fillRect/>
              </a:stretch>
            </p:blipFill>
            <p:spPr>
              <a:xfrm>
                <a:off x="10217810" y="4132170"/>
                <a:ext cx="124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557BFC8D-2F2F-4527-9754-664AEC160FF6}"/>
                  </a:ext>
                </a:extLst>
              </p14:cNvPr>
              <p14:cNvContentPartPr/>
              <p14:nvPr/>
            </p14:nvContentPartPr>
            <p14:xfrm>
              <a:off x="9975170" y="3883410"/>
              <a:ext cx="188640" cy="404280"/>
            </p14:xfrm>
          </p:contentPart>
        </mc:Choice>
        <mc:Fallback xmlns="">
          <p:pic>
            <p:nvPicPr>
              <p:cNvPr id="26" name="Ink 25">
                <a:extLst>
                  <a:ext uri="{FF2B5EF4-FFF2-40B4-BE49-F238E27FC236}">
                    <a16:creationId xmlns:a16="http://schemas.microsoft.com/office/drawing/2014/main" id="{557BFC8D-2F2F-4527-9754-664AEC160FF6}"/>
                  </a:ext>
                </a:extLst>
              </p:cNvPr>
              <p:cNvPicPr/>
              <p:nvPr/>
            </p:nvPicPr>
            <p:blipFill>
              <a:blip r:embed="rId16"/>
              <a:stretch>
                <a:fillRect/>
              </a:stretch>
            </p:blipFill>
            <p:spPr>
              <a:xfrm>
                <a:off x="9965810" y="3874050"/>
                <a:ext cx="207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CB4B3F0F-FF43-493A-BA60-978EA23ECF2B}"/>
                  </a:ext>
                </a:extLst>
              </p14:cNvPr>
              <p14:cNvContentPartPr/>
              <p14:nvPr/>
            </p14:nvContentPartPr>
            <p14:xfrm>
              <a:off x="10403570" y="3989250"/>
              <a:ext cx="264240" cy="411480"/>
            </p14:xfrm>
          </p:contentPart>
        </mc:Choice>
        <mc:Fallback xmlns="">
          <p:pic>
            <p:nvPicPr>
              <p:cNvPr id="27" name="Ink 26">
                <a:extLst>
                  <a:ext uri="{FF2B5EF4-FFF2-40B4-BE49-F238E27FC236}">
                    <a16:creationId xmlns:a16="http://schemas.microsoft.com/office/drawing/2014/main" id="{CB4B3F0F-FF43-493A-BA60-978EA23ECF2B}"/>
                  </a:ext>
                </a:extLst>
              </p:cNvPr>
              <p:cNvPicPr/>
              <p:nvPr/>
            </p:nvPicPr>
            <p:blipFill>
              <a:blip r:embed="rId18"/>
              <a:stretch>
                <a:fillRect/>
              </a:stretch>
            </p:blipFill>
            <p:spPr>
              <a:xfrm>
                <a:off x="10394210" y="3979890"/>
                <a:ext cx="2829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2318E9C5-ABD4-4C69-97AF-C3D76ADCDD6F}"/>
                  </a:ext>
                </a:extLst>
              </p14:cNvPr>
              <p14:cNvContentPartPr/>
              <p14:nvPr/>
            </p14:nvContentPartPr>
            <p14:xfrm>
              <a:off x="10744850" y="4275450"/>
              <a:ext cx="32400" cy="102240"/>
            </p14:xfrm>
          </p:contentPart>
        </mc:Choice>
        <mc:Fallback xmlns="">
          <p:pic>
            <p:nvPicPr>
              <p:cNvPr id="28" name="Ink 27">
                <a:extLst>
                  <a:ext uri="{FF2B5EF4-FFF2-40B4-BE49-F238E27FC236}">
                    <a16:creationId xmlns:a16="http://schemas.microsoft.com/office/drawing/2014/main" id="{2318E9C5-ABD4-4C69-97AF-C3D76ADCDD6F}"/>
                  </a:ext>
                </a:extLst>
              </p:cNvPr>
              <p:cNvPicPr/>
              <p:nvPr/>
            </p:nvPicPr>
            <p:blipFill>
              <a:blip r:embed="rId20"/>
              <a:stretch>
                <a:fillRect/>
              </a:stretch>
            </p:blipFill>
            <p:spPr>
              <a:xfrm>
                <a:off x="10735490" y="4266090"/>
                <a:ext cx="51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EA7BC7F2-6D51-4D06-9868-2B5E84242A26}"/>
                  </a:ext>
                </a:extLst>
              </p14:cNvPr>
              <p14:cNvContentPartPr/>
              <p14:nvPr/>
            </p14:nvContentPartPr>
            <p14:xfrm>
              <a:off x="8453090" y="4761810"/>
              <a:ext cx="2520" cy="178560"/>
            </p14:xfrm>
          </p:contentPart>
        </mc:Choice>
        <mc:Fallback xmlns="">
          <p:pic>
            <p:nvPicPr>
              <p:cNvPr id="29" name="Ink 28">
                <a:extLst>
                  <a:ext uri="{FF2B5EF4-FFF2-40B4-BE49-F238E27FC236}">
                    <a16:creationId xmlns:a16="http://schemas.microsoft.com/office/drawing/2014/main" id="{EA7BC7F2-6D51-4D06-9868-2B5E84242A26}"/>
                  </a:ext>
                </a:extLst>
              </p:cNvPr>
              <p:cNvPicPr/>
              <p:nvPr/>
            </p:nvPicPr>
            <p:blipFill>
              <a:blip r:embed="rId22"/>
              <a:stretch>
                <a:fillRect/>
              </a:stretch>
            </p:blipFill>
            <p:spPr>
              <a:xfrm>
                <a:off x="8443730" y="4752450"/>
                <a:ext cx="212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52505DFF-7C22-4372-88B6-7465EBC79115}"/>
                  </a:ext>
                </a:extLst>
              </p14:cNvPr>
              <p14:cNvContentPartPr/>
              <p14:nvPr/>
            </p14:nvContentPartPr>
            <p14:xfrm>
              <a:off x="8442650" y="4594050"/>
              <a:ext cx="4680" cy="11160"/>
            </p14:xfrm>
          </p:contentPart>
        </mc:Choice>
        <mc:Fallback xmlns="">
          <p:pic>
            <p:nvPicPr>
              <p:cNvPr id="30" name="Ink 29">
                <a:extLst>
                  <a:ext uri="{FF2B5EF4-FFF2-40B4-BE49-F238E27FC236}">
                    <a16:creationId xmlns:a16="http://schemas.microsoft.com/office/drawing/2014/main" id="{52505DFF-7C22-4372-88B6-7465EBC79115}"/>
                  </a:ext>
                </a:extLst>
              </p:cNvPr>
              <p:cNvPicPr/>
              <p:nvPr/>
            </p:nvPicPr>
            <p:blipFill>
              <a:blip r:embed="rId24"/>
              <a:stretch>
                <a:fillRect/>
              </a:stretch>
            </p:blipFill>
            <p:spPr>
              <a:xfrm>
                <a:off x="8433290" y="4584690"/>
                <a:ext cx="23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2DB9513F-EF58-41E8-BCC4-0407F0A1C500}"/>
                  </a:ext>
                </a:extLst>
              </p14:cNvPr>
              <p14:cNvContentPartPr/>
              <p14:nvPr/>
            </p14:nvContentPartPr>
            <p14:xfrm>
              <a:off x="8554250" y="4753890"/>
              <a:ext cx="119520" cy="182880"/>
            </p14:xfrm>
          </p:contentPart>
        </mc:Choice>
        <mc:Fallback xmlns="">
          <p:pic>
            <p:nvPicPr>
              <p:cNvPr id="31" name="Ink 30">
                <a:extLst>
                  <a:ext uri="{FF2B5EF4-FFF2-40B4-BE49-F238E27FC236}">
                    <a16:creationId xmlns:a16="http://schemas.microsoft.com/office/drawing/2014/main" id="{2DB9513F-EF58-41E8-BCC4-0407F0A1C500}"/>
                  </a:ext>
                </a:extLst>
              </p:cNvPr>
              <p:cNvPicPr/>
              <p:nvPr/>
            </p:nvPicPr>
            <p:blipFill>
              <a:blip r:embed="rId26"/>
              <a:stretch>
                <a:fillRect/>
              </a:stretch>
            </p:blipFill>
            <p:spPr>
              <a:xfrm>
                <a:off x="8544890" y="4744530"/>
                <a:ext cx="138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EE586558-304D-42EC-BBB9-F255662A7F08}"/>
                  </a:ext>
                </a:extLst>
              </p14:cNvPr>
              <p14:cNvContentPartPr/>
              <p14:nvPr/>
            </p14:nvContentPartPr>
            <p14:xfrm>
              <a:off x="8793650" y="4719330"/>
              <a:ext cx="60840" cy="259920"/>
            </p14:xfrm>
          </p:contentPart>
        </mc:Choice>
        <mc:Fallback xmlns="">
          <p:pic>
            <p:nvPicPr>
              <p:cNvPr id="32" name="Ink 31">
                <a:extLst>
                  <a:ext uri="{FF2B5EF4-FFF2-40B4-BE49-F238E27FC236}">
                    <a16:creationId xmlns:a16="http://schemas.microsoft.com/office/drawing/2014/main" id="{EE586558-304D-42EC-BBB9-F255662A7F08}"/>
                  </a:ext>
                </a:extLst>
              </p:cNvPr>
              <p:cNvPicPr/>
              <p:nvPr/>
            </p:nvPicPr>
            <p:blipFill>
              <a:blip r:embed="rId28"/>
              <a:stretch>
                <a:fillRect/>
              </a:stretch>
            </p:blipFill>
            <p:spPr>
              <a:xfrm>
                <a:off x="8784290" y="4709970"/>
                <a:ext cx="79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7496D3E4-31D3-4E94-8958-093449DCCBAF}"/>
                  </a:ext>
                </a:extLst>
              </p14:cNvPr>
              <p14:cNvContentPartPr/>
              <p14:nvPr/>
            </p14:nvContentPartPr>
            <p14:xfrm>
              <a:off x="9933410" y="4783050"/>
              <a:ext cx="90360" cy="192600"/>
            </p14:xfrm>
          </p:contentPart>
        </mc:Choice>
        <mc:Fallback xmlns="">
          <p:pic>
            <p:nvPicPr>
              <p:cNvPr id="37" name="Ink 36">
                <a:extLst>
                  <a:ext uri="{FF2B5EF4-FFF2-40B4-BE49-F238E27FC236}">
                    <a16:creationId xmlns:a16="http://schemas.microsoft.com/office/drawing/2014/main" id="{7496D3E4-31D3-4E94-8958-093449DCCBAF}"/>
                  </a:ext>
                </a:extLst>
              </p:cNvPr>
              <p:cNvPicPr/>
              <p:nvPr/>
            </p:nvPicPr>
            <p:blipFill>
              <a:blip r:embed="rId30"/>
              <a:stretch>
                <a:fillRect/>
              </a:stretch>
            </p:blipFill>
            <p:spPr>
              <a:xfrm>
                <a:off x="9924050" y="4773690"/>
                <a:ext cx="1090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C29568E8-5406-41A3-9007-1542A20E224A}"/>
                  </a:ext>
                </a:extLst>
              </p14:cNvPr>
              <p14:cNvContentPartPr/>
              <p14:nvPr/>
            </p14:nvContentPartPr>
            <p14:xfrm>
              <a:off x="10127810" y="4847130"/>
              <a:ext cx="43920" cy="126720"/>
            </p14:xfrm>
          </p:contentPart>
        </mc:Choice>
        <mc:Fallback xmlns="">
          <p:pic>
            <p:nvPicPr>
              <p:cNvPr id="38" name="Ink 37">
                <a:extLst>
                  <a:ext uri="{FF2B5EF4-FFF2-40B4-BE49-F238E27FC236}">
                    <a16:creationId xmlns:a16="http://schemas.microsoft.com/office/drawing/2014/main" id="{C29568E8-5406-41A3-9007-1542A20E224A}"/>
                  </a:ext>
                </a:extLst>
              </p:cNvPr>
              <p:cNvPicPr/>
              <p:nvPr/>
            </p:nvPicPr>
            <p:blipFill>
              <a:blip r:embed="rId32"/>
              <a:stretch>
                <a:fillRect/>
              </a:stretch>
            </p:blipFill>
            <p:spPr>
              <a:xfrm>
                <a:off x="10118450" y="4837770"/>
                <a:ext cx="626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78A3B61D-4342-4C42-AB17-19F357FD1A86}"/>
                  </a:ext>
                </a:extLst>
              </p14:cNvPr>
              <p14:cNvContentPartPr/>
              <p14:nvPr/>
            </p14:nvContentPartPr>
            <p14:xfrm>
              <a:off x="10312490" y="4832370"/>
              <a:ext cx="63720" cy="335520"/>
            </p14:xfrm>
          </p:contentPart>
        </mc:Choice>
        <mc:Fallback xmlns="">
          <p:pic>
            <p:nvPicPr>
              <p:cNvPr id="39" name="Ink 38">
                <a:extLst>
                  <a:ext uri="{FF2B5EF4-FFF2-40B4-BE49-F238E27FC236}">
                    <a16:creationId xmlns:a16="http://schemas.microsoft.com/office/drawing/2014/main" id="{78A3B61D-4342-4C42-AB17-19F357FD1A86}"/>
                  </a:ext>
                </a:extLst>
              </p:cNvPr>
              <p:cNvPicPr/>
              <p:nvPr/>
            </p:nvPicPr>
            <p:blipFill>
              <a:blip r:embed="rId34"/>
              <a:stretch>
                <a:fillRect/>
              </a:stretch>
            </p:blipFill>
            <p:spPr>
              <a:xfrm>
                <a:off x="10303130" y="4823010"/>
                <a:ext cx="824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id="{65315E17-E41C-4A7F-8BBE-98BD76B08EB3}"/>
                  </a:ext>
                </a:extLst>
              </p14:cNvPr>
              <p14:cNvContentPartPr/>
              <p14:nvPr/>
            </p14:nvContentPartPr>
            <p14:xfrm>
              <a:off x="10469090" y="4873050"/>
              <a:ext cx="103680" cy="80280"/>
            </p14:xfrm>
          </p:contentPart>
        </mc:Choice>
        <mc:Fallback xmlns="">
          <p:pic>
            <p:nvPicPr>
              <p:cNvPr id="40" name="Ink 39">
                <a:extLst>
                  <a:ext uri="{FF2B5EF4-FFF2-40B4-BE49-F238E27FC236}">
                    <a16:creationId xmlns:a16="http://schemas.microsoft.com/office/drawing/2014/main" id="{65315E17-E41C-4A7F-8BBE-98BD76B08EB3}"/>
                  </a:ext>
                </a:extLst>
              </p:cNvPr>
              <p:cNvPicPr/>
              <p:nvPr/>
            </p:nvPicPr>
            <p:blipFill>
              <a:blip r:embed="rId36"/>
              <a:stretch>
                <a:fillRect/>
              </a:stretch>
            </p:blipFill>
            <p:spPr>
              <a:xfrm>
                <a:off x="10459730" y="4863690"/>
                <a:ext cx="1224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083B1CD6-E35C-413D-8D30-3D28B5A32520}"/>
                  </a:ext>
                </a:extLst>
              </p14:cNvPr>
              <p14:cNvContentPartPr/>
              <p14:nvPr/>
            </p14:nvContentPartPr>
            <p14:xfrm>
              <a:off x="10685450" y="4866210"/>
              <a:ext cx="65880" cy="123480"/>
            </p14:xfrm>
          </p:contentPart>
        </mc:Choice>
        <mc:Fallback xmlns="">
          <p:pic>
            <p:nvPicPr>
              <p:cNvPr id="41" name="Ink 40">
                <a:extLst>
                  <a:ext uri="{FF2B5EF4-FFF2-40B4-BE49-F238E27FC236}">
                    <a16:creationId xmlns:a16="http://schemas.microsoft.com/office/drawing/2014/main" id="{083B1CD6-E35C-413D-8D30-3D28B5A32520}"/>
                  </a:ext>
                </a:extLst>
              </p:cNvPr>
              <p:cNvPicPr/>
              <p:nvPr/>
            </p:nvPicPr>
            <p:blipFill>
              <a:blip r:embed="rId38"/>
              <a:stretch>
                <a:fillRect/>
              </a:stretch>
            </p:blipFill>
            <p:spPr>
              <a:xfrm>
                <a:off x="10676090" y="4856850"/>
                <a:ext cx="84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F9CB97F1-DC19-44FF-AC20-80D5F76FB16F}"/>
                  </a:ext>
                </a:extLst>
              </p14:cNvPr>
              <p14:cNvContentPartPr/>
              <p14:nvPr/>
            </p14:nvContentPartPr>
            <p14:xfrm>
              <a:off x="10893890" y="4871250"/>
              <a:ext cx="83520" cy="127440"/>
            </p14:xfrm>
          </p:contentPart>
        </mc:Choice>
        <mc:Fallback xmlns="">
          <p:pic>
            <p:nvPicPr>
              <p:cNvPr id="42" name="Ink 41">
                <a:extLst>
                  <a:ext uri="{FF2B5EF4-FFF2-40B4-BE49-F238E27FC236}">
                    <a16:creationId xmlns:a16="http://schemas.microsoft.com/office/drawing/2014/main" id="{F9CB97F1-DC19-44FF-AC20-80D5F76FB16F}"/>
                  </a:ext>
                </a:extLst>
              </p:cNvPr>
              <p:cNvPicPr/>
              <p:nvPr/>
            </p:nvPicPr>
            <p:blipFill>
              <a:blip r:embed="rId40"/>
              <a:stretch>
                <a:fillRect/>
              </a:stretch>
            </p:blipFill>
            <p:spPr>
              <a:xfrm>
                <a:off x="10884530" y="4861890"/>
                <a:ext cx="102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869DFF04-444B-4FCF-BA76-0F14C78F4632}"/>
                  </a:ext>
                </a:extLst>
              </p14:cNvPr>
              <p14:cNvContentPartPr/>
              <p14:nvPr/>
            </p14:nvContentPartPr>
            <p14:xfrm>
              <a:off x="8946290" y="4208490"/>
              <a:ext cx="622440" cy="767160"/>
            </p14:xfrm>
          </p:contentPart>
        </mc:Choice>
        <mc:Fallback xmlns="">
          <p:pic>
            <p:nvPicPr>
              <p:cNvPr id="43" name="Ink 42">
                <a:extLst>
                  <a:ext uri="{FF2B5EF4-FFF2-40B4-BE49-F238E27FC236}">
                    <a16:creationId xmlns:a16="http://schemas.microsoft.com/office/drawing/2014/main" id="{869DFF04-444B-4FCF-BA76-0F14C78F4632}"/>
                  </a:ext>
                </a:extLst>
              </p:cNvPr>
              <p:cNvPicPr/>
              <p:nvPr/>
            </p:nvPicPr>
            <p:blipFill>
              <a:blip r:embed="rId42"/>
              <a:stretch>
                <a:fillRect/>
              </a:stretch>
            </p:blipFill>
            <p:spPr>
              <a:xfrm>
                <a:off x="8936930" y="4199130"/>
                <a:ext cx="6411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AA25D649-B56D-4A3F-B3E4-D9F4FAE5A4D0}"/>
                  </a:ext>
                </a:extLst>
              </p14:cNvPr>
              <p14:cNvContentPartPr/>
              <p14:nvPr/>
            </p14:nvContentPartPr>
            <p14:xfrm>
              <a:off x="11152370" y="4872690"/>
              <a:ext cx="65160" cy="135000"/>
            </p14:xfrm>
          </p:contentPart>
        </mc:Choice>
        <mc:Fallback xmlns="">
          <p:pic>
            <p:nvPicPr>
              <p:cNvPr id="44" name="Ink 43">
                <a:extLst>
                  <a:ext uri="{FF2B5EF4-FFF2-40B4-BE49-F238E27FC236}">
                    <a16:creationId xmlns:a16="http://schemas.microsoft.com/office/drawing/2014/main" id="{AA25D649-B56D-4A3F-B3E4-D9F4FAE5A4D0}"/>
                  </a:ext>
                </a:extLst>
              </p:cNvPr>
              <p:cNvPicPr/>
              <p:nvPr/>
            </p:nvPicPr>
            <p:blipFill>
              <a:blip r:embed="rId44"/>
              <a:stretch>
                <a:fillRect/>
              </a:stretch>
            </p:blipFill>
            <p:spPr>
              <a:xfrm>
                <a:off x="11143010" y="4863330"/>
                <a:ext cx="83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64794A8A-DE9F-4FF8-80A4-74A635A41DF1}"/>
                  </a:ext>
                </a:extLst>
              </p14:cNvPr>
              <p14:cNvContentPartPr/>
              <p14:nvPr/>
            </p14:nvContentPartPr>
            <p14:xfrm>
              <a:off x="11288810" y="4892490"/>
              <a:ext cx="107280" cy="107640"/>
            </p14:xfrm>
          </p:contentPart>
        </mc:Choice>
        <mc:Fallback xmlns="">
          <p:pic>
            <p:nvPicPr>
              <p:cNvPr id="45" name="Ink 44">
                <a:extLst>
                  <a:ext uri="{FF2B5EF4-FFF2-40B4-BE49-F238E27FC236}">
                    <a16:creationId xmlns:a16="http://schemas.microsoft.com/office/drawing/2014/main" id="{64794A8A-DE9F-4FF8-80A4-74A635A41DF1}"/>
                  </a:ext>
                </a:extLst>
              </p:cNvPr>
              <p:cNvPicPr/>
              <p:nvPr/>
            </p:nvPicPr>
            <p:blipFill>
              <a:blip r:embed="rId46"/>
              <a:stretch>
                <a:fillRect/>
              </a:stretch>
            </p:blipFill>
            <p:spPr>
              <a:xfrm>
                <a:off x="11279450" y="4883130"/>
                <a:ext cx="1260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AEA23560-02D6-4834-BA17-30003E4F5080}"/>
                  </a:ext>
                </a:extLst>
              </p14:cNvPr>
              <p14:cNvContentPartPr/>
              <p14:nvPr/>
            </p14:nvContentPartPr>
            <p14:xfrm>
              <a:off x="11461250" y="5061690"/>
              <a:ext cx="42120" cy="114840"/>
            </p14:xfrm>
          </p:contentPart>
        </mc:Choice>
        <mc:Fallback xmlns="">
          <p:pic>
            <p:nvPicPr>
              <p:cNvPr id="46" name="Ink 45">
                <a:extLst>
                  <a:ext uri="{FF2B5EF4-FFF2-40B4-BE49-F238E27FC236}">
                    <a16:creationId xmlns:a16="http://schemas.microsoft.com/office/drawing/2014/main" id="{AEA23560-02D6-4834-BA17-30003E4F5080}"/>
                  </a:ext>
                </a:extLst>
              </p:cNvPr>
              <p:cNvPicPr/>
              <p:nvPr/>
            </p:nvPicPr>
            <p:blipFill>
              <a:blip r:embed="rId48"/>
              <a:stretch>
                <a:fillRect/>
              </a:stretch>
            </p:blipFill>
            <p:spPr>
              <a:xfrm>
                <a:off x="11451890" y="5052330"/>
                <a:ext cx="60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4" name="Ink 53">
                <a:extLst>
                  <a:ext uri="{FF2B5EF4-FFF2-40B4-BE49-F238E27FC236}">
                    <a16:creationId xmlns:a16="http://schemas.microsoft.com/office/drawing/2014/main" id="{FBE38BDA-47E8-43A1-99F5-2C9DB845C3CF}"/>
                  </a:ext>
                </a:extLst>
              </p14:cNvPr>
              <p14:cNvContentPartPr/>
              <p14:nvPr/>
            </p14:nvContentPartPr>
            <p14:xfrm>
              <a:off x="9503570" y="5233050"/>
              <a:ext cx="112680" cy="166320"/>
            </p14:xfrm>
          </p:contentPart>
        </mc:Choice>
        <mc:Fallback xmlns="">
          <p:pic>
            <p:nvPicPr>
              <p:cNvPr id="54" name="Ink 53">
                <a:extLst>
                  <a:ext uri="{FF2B5EF4-FFF2-40B4-BE49-F238E27FC236}">
                    <a16:creationId xmlns:a16="http://schemas.microsoft.com/office/drawing/2014/main" id="{FBE38BDA-47E8-43A1-99F5-2C9DB845C3CF}"/>
                  </a:ext>
                </a:extLst>
              </p:cNvPr>
              <p:cNvPicPr/>
              <p:nvPr/>
            </p:nvPicPr>
            <p:blipFill>
              <a:blip r:embed="rId50"/>
              <a:stretch>
                <a:fillRect/>
              </a:stretch>
            </p:blipFill>
            <p:spPr>
              <a:xfrm>
                <a:off x="9494210" y="5223690"/>
                <a:ext cx="1314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Ink 56">
                <a:extLst>
                  <a:ext uri="{FF2B5EF4-FFF2-40B4-BE49-F238E27FC236}">
                    <a16:creationId xmlns:a16="http://schemas.microsoft.com/office/drawing/2014/main" id="{0E57D185-D12A-4EA3-A9DC-436E1B3C896D}"/>
                  </a:ext>
                </a:extLst>
              </p14:cNvPr>
              <p14:cNvContentPartPr/>
              <p14:nvPr/>
            </p14:nvContentPartPr>
            <p14:xfrm>
              <a:off x="9905330" y="5259330"/>
              <a:ext cx="133560" cy="148320"/>
            </p14:xfrm>
          </p:contentPart>
        </mc:Choice>
        <mc:Fallback xmlns="">
          <p:pic>
            <p:nvPicPr>
              <p:cNvPr id="57" name="Ink 56">
                <a:extLst>
                  <a:ext uri="{FF2B5EF4-FFF2-40B4-BE49-F238E27FC236}">
                    <a16:creationId xmlns:a16="http://schemas.microsoft.com/office/drawing/2014/main" id="{0E57D185-D12A-4EA3-A9DC-436E1B3C896D}"/>
                  </a:ext>
                </a:extLst>
              </p:cNvPr>
              <p:cNvPicPr/>
              <p:nvPr/>
            </p:nvPicPr>
            <p:blipFill>
              <a:blip r:embed="rId52"/>
              <a:stretch>
                <a:fillRect/>
              </a:stretch>
            </p:blipFill>
            <p:spPr>
              <a:xfrm>
                <a:off x="9895970" y="5249970"/>
                <a:ext cx="152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8" name="Ink 57">
                <a:extLst>
                  <a:ext uri="{FF2B5EF4-FFF2-40B4-BE49-F238E27FC236}">
                    <a16:creationId xmlns:a16="http://schemas.microsoft.com/office/drawing/2014/main" id="{30249BFB-4A6F-48E0-9C60-91C047E880A4}"/>
                  </a:ext>
                </a:extLst>
              </p14:cNvPr>
              <p14:cNvContentPartPr/>
              <p14:nvPr/>
            </p14:nvContentPartPr>
            <p14:xfrm>
              <a:off x="9683930" y="5003370"/>
              <a:ext cx="140760" cy="388440"/>
            </p14:xfrm>
          </p:contentPart>
        </mc:Choice>
        <mc:Fallback xmlns="">
          <p:pic>
            <p:nvPicPr>
              <p:cNvPr id="58" name="Ink 57">
                <a:extLst>
                  <a:ext uri="{FF2B5EF4-FFF2-40B4-BE49-F238E27FC236}">
                    <a16:creationId xmlns:a16="http://schemas.microsoft.com/office/drawing/2014/main" id="{30249BFB-4A6F-48E0-9C60-91C047E880A4}"/>
                  </a:ext>
                </a:extLst>
              </p:cNvPr>
              <p:cNvPicPr/>
              <p:nvPr/>
            </p:nvPicPr>
            <p:blipFill>
              <a:blip r:embed="rId54"/>
              <a:stretch>
                <a:fillRect/>
              </a:stretch>
            </p:blipFill>
            <p:spPr>
              <a:xfrm>
                <a:off x="9674570" y="4994010"/>
                <a:ext cx="159480" cy="407160"/>
              </a:xfrm>
              <a:prstGeom prst="rect">
                <a:avLst/>
              </a:prstGeom>
            </p:spPr>
          </p:pic>
        </mc:Fallback>
      </mc:AlternateContent>
    </p:spTree>
    <p:extLst>
      <p:ext uri="{BB962C8B-B14F-4D97-AF65-F5344CB8AC3E}">
        <p14:creationId xmlns:p14="http://schemas.microsoft.com/office/powerpoint/2010/main" val="8955502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1DA983F-0F4F-4F3C-BF6F-3BB990CBAD4A}"/>
                  </a:ext>
                </a:extLst>
              </p14:cNvPr>
              <p14:cNvContentPartPr/>
              <p14:nvPr/>
            </p14:nvContentPartPr>
            <p14:xfrm>
              <a:off x="5277530" y="2938050"/>
              <a:ext cx="5789520" cy="681840"/>
            </p14:xfrm>
          </p:contentPart>
        </mc:Choice>
        <mc:Fallback xmlns="">
          <p:pic>
            <p:nvPicPr>
              <p:cNvPr id="3" name="Ink 2">
                <a:extLst>
                  <a:ext uri="{FF2B5EF4-FFF2-40B4-BE49-F238E27FC236}">
                    <a16:creationId xmlns:a16="http://schemas.microsoft.com/office/drawing/2014/main" id="{C1DA983F-0F4F-4F3C-BF6F-3BB990CBAD4A}"/>
                  </a:ext>
                </a:extLst>
              </p:cNvPr>
              <p:cNvPicPr/>
              <p:nvPr/>
            </p:nvPicPr>
            <p:blipFill>
              <a:blip r:embed="rId5"/>
              <a:stretch>
                <a:fillRect/>
              </a:stretch>
            </p:blipFill>
            <p:spPr>
              <a:xfrm>
                <a:off x="5268170" y="2928690"/>
                <a:ext cx="5808240" cy="70056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5C615B5-7CA0-4BFC-BF4E-9EE6BC9AA360}"/>
                  </a:ext>
                </a:extLst>
              </p14:cNvPr>
              <p14:cNvContentPartPr/>
              <p14:nvPr/>
            </p14:nvContentPartPr>
            <p14:xfrm>
              <a:off x="2145890" y="3498210"/>
              <a:ext cx="2748600" cy="468360"/>
            </p14:xfrm>
          </p:contentPart>
        </mc:Choice>
        <mc:Fallback xmlns="">
          <p:pic>
            <p:nvPicPr>
              <p:cNvPr id="3" name="Ink 2">
                <a:extLst>
                  <a:ext uri="{FF2B5EF4-FFF2-40B4-BE49-F238E27FC236}">
                    <a16:creationId xmlns:a16="http://schemas.microsoft.com/office/drawing/2014/main" id="{D5C615B5-7CA0-4BFC-BF4E-9EE6BC9AA360}"/>
                  </a:ext>
                </a:extLst>
              </p:cNvPr>
              <p:cNvPicPr/>
              <p:nvPr/>
            </p:nvPicPr>
            <p:blipFill>
              <a:blip r:embed="rId5"/>
              <a:stretch>
                <a:fillRect/>
              </a:stretch>
            </p:blipFill>
            <p:spPr>
              <a:xfrm>
                <a:off x="2136530" y="3488850"/>
                <a:ext cx="276732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72F9651-4717-4761-8B7E-3F4057D2E30D}"/>
                  </a:ext>
                </a:extLst>
              </p14:cNvPr>
              <p14:cNvContentPartPr/>
              <p14:nvPr/>
            </p14:nvContentPartPr>
            <p14:xfrm>
              <a:off x="11819810" y="5410890"/>
              <a:ext cx="62640" cy="102600"/>
            </p14:xfrm>
          </p:contentPart>
        </mc:Choice>
        <mc:Fallback xmlns="">
          <p:pic>
            <p:nvPicPr>
              <p:cNvPr id="5" name="Ink 4">
                <a:extLst>
                  <a:ext uri="{FF2B5EF4-FFF2-40B4-BE49-F238E27FC236}">
                    <a16:creationId xmlns:a16="http://schemas.microsoft.com/office/drawing/2014/main" id="{172F9651-4717-4761-8B7E-3F4057D2E30D}"/>
                  </a:ext>
                </a:extLst>
              </p:cNvPr>
              <p:cNvPicPr/>
              <p:nvPr/>
            </p:nvPicPr>
            <p:blipFill>
              <a:blip r:embed="rId7"/>
              <a:stretch>
                <a:fillRect/>
              </a:stretch>
            </p:blipFill>
            <p:spPr>
              <a:xfrm>
                <a:off x="11810450" y="5401530"/>
                <a:ext cx="81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33C4B313-CEE8-4486-9490-B3566998ABEA}"/>
                  </a:ext>
                </a:extLst>
              </p14:cNvPr>
              <p14:cNvContentPartPr/>
              <p14:nvPr/>
            </p14:nvContentPartPr>
            <p14:xfrm>
              <a:off x="7978610" y="3767130"/>
              <a:ext cx="61920" cy="122760"/>
            </p14:xfrm>
          </p:contentPart>
        </mc:Choice>
        <mc:Fallback xmlns="">
          <p:pic>
            <p:nvPicPr>
              <p:cNvPr id="22" name="Ink 21">
                <a:extLst>
                  <a:ext uri="{FF2B5EF4-FFF2-40B4-BE49-F238E27FC236}">
                    <a16:creationId xmlns:a16="http://schemas.microsoft.com/office/drawing/2014/main" id="{33C4B313-CEE8-4486-9490-B3566998ABEA}"/>
                  </a:ext>
                </a:extLst>
              </p:cNvPr>
              <p:cNvPicPr/>
              <p:nvPr/>
            </p:nvPicPr>
            <p:blipFill>
              <a:blip r:embed="rId9"/>
              <a:stretch>
                <a:fillRect/>
              </a:stretch>
            </p:blipFill>
            <p:spPr>
              <a:xfrm>
                <a:off x="7969250" y="3757770"/>
                <a:ext cx="80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65B538B0-E18B-44E8-9810-270035446C50}"/>
                  </a:ext>
                </a:extLst>
              </p14:cNvPr>
              <p14:cNvContentPartPr/>
              <p14:nvPr/>
            </p14:nvContentPartPr>
            <p14:xfrm>
              <a:off x="8178770" y="3809970"/>
              <a:ext cx="68400" cy="77400"/>
            </p14:xfrm>
          </p:contentPart>
        </mc:Choice>
        <mc:Fallback xmlns="">
          <p:pic>
            <p:nvPicPr>
              <p:cNvPr id="23" name="Ink 22">
                <a:extLst>
                  <a:ext uri="{FF2B5EF4-FFF2-40B4-BE49-F238E27FC236}">
                    <a16:creationId xmlns:a16="http://schemas.microsoft.com/office/drawing/2014/main" id="{65B538B0-E18B-44E8-9810-270035446C50}"/>
                  </a:ext>
                </a:extLst>
              </p:cNvPr>
              <p:cNvPicPr/>
              <p:nvPr/>
            </p:nvPicPr>
            <p:blipFill>
              <a:blip r:embed="rId11"/>
              <a:stretch>
                <a:fillRect/>
              </a:stretch>
            </p:blipFill>
            <p:spPr>
              <a:xfrm>
                <a:off x="8169410" y="3800610"/>
                <a:ext cx="871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A0A91DE4-28EC-4A04-B193-590850652DAB}"/>
                  </a:ext>
                </a:extLst>
              </p14:cNvPr>
              <p14:cNvContentPartPr/>
              <p14:nvPr/>
            </p14:nvContentPartPr>
            <p14:xfrm>
              <a:off x="8321690" y="3449610"/>
              <a:ext cx="147600" cy="435960"/>
            </p14:xfrm>
          </p:contentPart>
        </mc:Choice>
        <mc:Fallback xmlns="">
          <p:pic>
            <p:nvPicPr>
              <p:cNvPr id="26" name="Ink 25">
                <a:extLst>
                  <a:ext uri="{FF2B5EF4-FFF2-40B4-BE49-F238E27FC236}">
                    <a16:creationId xmlns:a16="http://schemas.microsoft.com/office/drawing/2014/main" id="{A0A91DE4-28EC-4A04-B193-590850652DAB}"/>
                  </a:ext>
                </a:extLst>
              </p:cNvPr>
              <p:cNvPicPr/>
              <p:nvPr/>
            </p:nvPicPr>
            <p:blipFill>
              <a:blip r:embed="rId13"/>
              <a:stretch>
                <a:fillRect/>
              </a:stretch>
            </p:blipFill>
            <p:spPr>
              <a:xfrm>
                <a:off x="8312330" y="3440250"/>
                <a:ext cx="1663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575B433B-F379-4D46-9B85-4F7D608963D0}"/>
                  </a:ext>
                </a:extLst>
              </p14:cNvPr>
              <p14:cNvContentPartPr/>
              <p14:nvPr/>
            </p14:nvContentPartPr>
            <p14:xfrm>
              <a:off x="9016490" y="3692970"/>
              <a:ext cx="103680" cy="220680"/>
            </p14:xfrm>
          </p:contentPart>
        </mc:Choice>
        <mc:Fallback xmlns="">
          <p:pic>
            <p:nvPicPr>
              <p:cNvPr id="27" name="Ink 26">
                <a:extLst>
                  <a:ext uri="{FF2B5EF4-FFF2-40B4-BE49-F238E27FC236}">
                    <a16:creationId xmlns:a16="http://schemas.microsoft.com/office/drawing/2014/main" id="{575B433B-F379-4D46-9B85-4F7D608963D0}"/>
                  </a:ext>
                </a:extLst>
              </p:cNvPr>
              <p:cNvPicPr/>
              <p:nvPr/>
            </p:nvPicPr>
            <p:blipFill>
              <a:blip r:embed="rId15"/>
              <a:stretch>
                <a:fillRect/>
              </a:stretch>
            </p:blipFill>
            <p:spPr>
              <a:xfrm>
                <a:off x="9007130" y="3683610"/>
                <a:ext cx="1224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4923D707-3F2C-45F0-8C0E-0ACB50E71ED2}"/>
                  </a:ext>
                </a:extLst>
              </p14:cNvPr>
              <p14:cNvContentPartPr/>
              <p14:nvPr/>
            </p14:nvContentPartPr>
            <p14:xfrm>
              <a:off x="9406370" y="3740130"/>
              <a:ext cx="98640" cy="143640"/>
            </p14:xfrm>
          </p:contentPart>
        </mc:Choice>
        <mc:Fallback xmlns="">
          <p:pic>
            <p:nvPicPr>
              <p:cNvPr id="30" name="Ink 29">
                <a:extLst>
                  <a:ext uri="{FF2B5EF4-FFF2-40B4-BE49-F238E27FC236}">
                    <a16:creationId xmlns:a16="http://schemas.microsoft.com/office/drawing/2014/main" id="{4923D707-3F2C-45F0-8C0E-0ACB50E71ED2}"/>
                  </a:ext>
                </a:extLst>
              </p:cNvPr>
              <p:cNvPicPr/>
              <p:nvPr/>
            </p:nvPicPr>
            <p:blipFill>
              <a:blip r:embed="rId17"/>
              <a:stretch>
                <a:fillRect/>
              </a:stretch>
            </p:blipFill>
            <p:spPr>
              <a:xfrm>
                <a:off x="9397010" y="3730770"/>
                <a:ext cx="117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0568C4C6-D6E1-44F3-9C34-1D8658A5969F}"/>
                  </a:ext>
                </a:extLst>
              </p14:cNvPr>
              <p14:cNvContentPartPr/>
              <p14:nvPr/>
            </p14:nvContentPartPr>
            <p14:xfrm>
              <a:off x="9616970" y="3772170"/>
              <a:ext cx="96480" cy="109800"/>
            </p14:xfrm>
          </p:contentPart>
        </mc:Choice>
        <mc:Fallback xmlns="">
          <p:pic>
            <p:nvPicPr>
              <p:cNvPr id="31" name="Ink 30">
                <a:extLst>
                  <a:ext uri="{FF2B5EF4-FFF2-40B4-BE49-F238E27FC236}">
                    <a16:creationId xmlns:a16="http://schemas.microsoft.com/office/drawing/2014/main" id="{0568C4C6-D6E1-44F3-9C34-1D8658A5969F}"/>
                  </a:ext>
                </a:extLst>
              </p:cNvPr>
              <p:cNvPicPr/>
              <p:nvPr/>
            </p:nvPicPr>
            <p:blipFill>
              <a:blip r:embed="rId19"/>
              <a:stretch>
                <a:fillRect/>
              </a:stretch>
            </p:blipFill>
            <p:spPr>
              <a:xfrm>
                <a:off x="9607610" y="3762810"/>
                <a:ext cx="115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0C5BD742-5A42-46C9-87CB-9CF2769E88F7}"/>
                  </a:ext>
                </a:extLst>
              </p14:cNvPr>
              <p14:cNvContentPartPr/>
              <p14:nvPr/>
            </p14:nvContentPartPr>
            <p14:xfrm>
              <a:off x="9837650" y="3816450"/>
              <a:ext cx="6480" cy="58320"/>
            </p14:xfrm>
          </p:contentPart>
        </mc:Choice>
        <mc:Fallback xmlns="">
          <p:pic>
            <p:nvPicPr>
              <p:cNvPr id="32" name="Ink 31">
                <a:extLst>
                  <a:ext uri="{FF2B5EF4-FFF2-40B4-BE49-F238E27FC236}">
                    <a16:creationId xmlns:a16="http://schemas.microsoft.com/office/drawing/2014/main" id="{0C5BD742-5A42-46C9-87CB-9CF2769E88F7}"/>
                  </a:ext>
                </a:extLst>
              </p:cNvPr>
              <p:cNvPicPr/>
              <p:nvPr/>
            </p:nvPicPr>
            <p:blipFill>
              <a:blip r:embed="rId21"/>
              <a:stretch>
                <a:fillRect/>
              </a:stretch>
            </p:blipFill>
            <p:spPr>
              <a:xfrm>
                <a:off x="9828290" y="3807090"/>
                <a:ext cx="25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F4C38C4D-CAC3-4392-BF0F-36B1C9DFA758}"/>
                  </a:ext>
                </a:extLst>
              </p14:cNvPr>
              <p14:cNvContentPartPr/>
              <p14:nvPr/>
            </p14:nvContentPartPr>
            <p14:xfrm>
              <a:off x="9832250" y="3651210"/>
              <a:ext cx="6120" cy="29520"/>
            </p14:xfrm>
          </p:contentPart>
        </mc:Choice>
        <mc:Fallback xmlns="">
          <p:pic>
            <p:nvPicPr>
              <p:cNvPr id="33" name="Ink 32">
                <a:extLst>
                  <a:ext uri="{FF2B5EF4-FFF2-40B4-BE49-F238E27FC236}">
                    <a16:creationId xmlns:a16="http://schemas.microsoft.com/office/drawing/2014/main" id="{F4C38C4D-CAC3-4392-BF0F-36B1C9DFA758}"/>
                  </a:ext>
                </a:extLst>
              </p:cNvPr>
              <p:cNvPicPr/>
              <p:nvPr/>
            </p:nvPicPr>
            <p:blipFill>
              <a:blip r:embed="rId23"/>
              <a:stretch>
                <a:fillRect/>
              </a:stretch>
            </p:blipFill>
            <p:spPr>
              <a:xfrm>
                <a:off x="9822890" y="3641850"/>
                <a:ext cx="24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1FB9016C-3DAE-4A32-9FE9-48298AA950FE}"/>
                  </a:ext>
                </a:extLst>
              </p14:cNvPr>
              <p14:cNvContentPartPr/>
              <p14:nvPr/>
            </p14:nvContentPartPr>
            <p14:xfrm>
              <a:off x="10219250" y="3781170"/>
              <a:ext cx="79560" cy="122040"/>
            </p14:xfrm>
          </p:contentPart>
        </mc:Choice>
        <mc:Fallback xmlns="">
          <p:pic>
            <p:nvPicPr>
              <p:cNvPr id="38" name="Ink 37">
                <a:extLst>
                  <a:ext uri="{FF2B5EF4-FFF2-40B4-BE49-F238E27FC236}">
                    <a16:creationId xmlns:a16="http://schemas.microsoft.com/office/drawing/2014/main" id="{1FB9016C-3DAE-4A32-9FE9-48298AA950FE}"/>
                  </a:ext>
                </a:extLst>
              </p:cNvPr>
              <p:cNvPicPr/>
              <p:nvPr/>
            </p:nvPicPr>
            <p:blipFill>
              <a:blip r:embed="rId25"/>
              <a:stretch>
                <a:fillRect/>
              </a:stretch>
            </p:blipFill>
            <p:spPr>
              <a:xfrm>
                <a:off x="10209890" y="3771810"/>
                <a:ext cx="98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6F00E7E7-7090-4B64-B9CA-ED39D3145D08}"/>
                  </a:ext>
                </a:extLst>
              </p14:cNvPr>
              <p14:cNvContentPartPr/>
              <p14:nvPr/>
            </p14:nvContentPartPr>
            <p14:xfrm>
              <a:off x="9905330" y="3579930"/>
              <a:ext cx="234720" cy="353160"/>
            </p14:xfrm>
          </p:contentPart>
        </mc:Choice>
        <mc:Fallback xmlns="">
          <p:pic>
            <p:nvPicPr>
              <p:cNvPr id="39" name="Ink 38">
                <a:extLst>
                  <a:ext uri="{FF2B5EF4-FFF2-40B4-BE49-F238E27FC236}">
                    <a16:creationId xmlns:a16="http://schemas.microsoft.com/office/drawing/2014/main" id="{6F00E7E7-7090-4B64-B9CA-ED39D3145D08}"/>
                  </a:ext>
                </a:extLst>
              </p:cNvPr>
              <p:cNvPicPr/>
              <p:nvPr/>
            </p:nvPicPr>
            <p:blipFill>
              <a:blip r:embed="rId27"/>
              <a:stretch>
                <a:fillRect/>
              </a:stretch>
            </p:blipFill>
            <p:spPr>
              <a:xfrm>
                <a:off x="9895970" y="3570570"/>
                <a:ext cx="2534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DEF621A9-DA76-4086-9AB4-EAB1D55435F4}"/>
                  </a:ext>
                </a:extLst>
              </p14:cNvPr>
              <p14:cNvContentPartPr/>
              <p14:nvPr/>
            </p14:nvContentPartPr>
            <p14:xfrm>
              <a:off x="9218810" y="3649770"/>
              <a:ext cx="92520" cy="355680"/>
            </p14:xfrm>
          </p:contentPart>
        </mc:Choice>
        <mc:Fallback xmlns="">
          <p:pic>
            <p:nvPicPr>
              <p:cNvPr id="40" name="Ink 39">
                <a:extLst>
                  <a:ext uri="{FF2B5EF4-FFF2-40B4-BE49-F238E27FC236}">
                    <a16:creationId xmlns:a16="http://schemas.microsoft.com/office/drawing/2014/main" id="{DEF621A9-DA76-4086-9AB4-EAB1D55435F4}"/>
                  </a:ext>
                </a:extLst>
              </p:cNvPr>
              <p:cNvPicPr/>
              <p:nvPr/>
            </p:nvPicPr>
            <p:blipFill>
              <a:blip r:embed="rId29"/>
              <a:stretch>
                <a:fillRect/>
              </a:stretch>
            </p:blipFill>
            <p:spPr>
              <a:xfrm>
                <a:off x="9209450" y="3640410"/>
                <a:ext cx="1112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97DC90B1-0C8E-4B98-AF4E-10DE2E20F132}"/>
                  </a:ext>
                </a:extLst>
              </p14:cNvPr>
              <p14:cNvContentPartPr/>
              <p14:nvPr/>
            </p14:nvContentPartPr>
            <p14:xfrm>
              <a:off x="10409330" y="3624210"/>
              <a:ext cx="66240" cy="316080"/>
            </p14:xfrm>
          </p:contentPart>
        </mc:Choice>
        <mc:Fallback xmlns="">
          <p:pic>
            <p:nvPicPr>
              <p:cNvPr id="41" name="Ink 40">
                <a:extLst>
                  <a:ext uri="{FF2B5EF4-FFF2-40B4-BE49-F238E27FC236}">
                    <a16:creationId xmlns:a16="http://schemas.microsoft.com/office/drawing/2014/main" id="{97DC90B1-0C8E-4B98-AF4E-10DE2E20F132}"/>
                  </a:ext>
                </a:extLst>
              </p:cNvPr>
              <p:cNvPicPr/>
              <p:nvPr/>
            </p:nvPicPr>
            <p:blipFill>
              <a:blip r:embed="rId31"/>
              <a:stretch>
                <a:fillRect/>
              </a:stretch>
            </p:blipFill>
            <p:spPr>
              <a:xfrm>
                <a:off x="10399970" y="3614850"/>
                <a:ext cx="849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Ink 51">
                <a:extLst>
                  <a:ext uri="{FF2B5EF4-FFF2-40B4-BE49-F238E27FC236}">
                    <a16:creationId xmlns:a16="http://schemas.microsoft.com/office/drawing/2014/main" id="{28522300-3E25-4BDB-B12F-4A3D7502D475}"/>
                  </a:ext>
                </a:extLst>
              </p14:cNvPr>
              <p14:cNvContentPartPr/>
              <p14:nvPr/>
            </p14:nvContentPartPr>
            <p14:xfrm>
              <a:off x="7809770" y="4394610"/>
              <a:ext cx="151560" cy="137880"/>
            </p14:xfrm>
          </p:contentPart>
        </mc:Choice>
        <mc:Fallback xmlns="">
          <p:pic>
            <p:nvPicPr>
              <p:cNvPr id="52" name="Ink 51">
                <a:extLst>
                  <a:ext uri="{FF2B5EF4-FFF2-40B4-BE49-F238E27FC236}">
                    <a16:creationId xmlns:a16="http://schemas.microsoft.com/office/drawing/2014/main" id="{28522300-3E25-4BDB-B12F-4A3D7502D475}"/>
                  </a:ext>
                </a:extLst>
              </p:cNvPr>
              <p:cNvPicPr/>
              <p:nvPr/>
            </p:nvPicPr>
            <p:blipFill>
              <a:blip r:embed="rId33"/>
              <a:stretch>
                <a:fillRect/>
              </a:stretch>
            </p:blipFill>
            <p:spPr>
              <a:xfrm>
                <a:off x="7800410" y="4385250"/>
                <a:ext cx="170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id="{6FBAD68D-06DF-453E-9728-A270A54E706B}"/>
                  </a:ext>
                </a:extLst>
              </p14:cNvPr>
              <p14:cNvContentPartPr/>
              <p14:nvPr/>
            </p14:nvContentPartPr>
            <p14:xfrm>
              <a:off x="8026490" y="4385970"/>
              <a:ext cx="103320" cy="189360"/>
            </p14:xfrm>
          </p:contentPart>
        </mc:Choice>
        <mc:Fallback xmlns="">
          <p:pic>
            <p:nvPicPr>
              <p:cNvPr id="53" name="Ink 52">
                <a:extLst>
                  <a:ext uri="{FF2B5EF4-FFF2-40B4-BE49-F238E27FC236}">
                    <a16:creationId xmlns:a16="http://schemas.microsoft.com/office/drawing/2014/main" id="{6FBAD68D-06DF-453E-9728-A270A54E706B}"/>
                  </a:ext>
                </a:extLst>
              </p:cNvPr>
              <p:cNvPicPr/>
              <p:nvPr/>
            </p:nvPicPr>
            <p:blipFill>
              <a:blip r:embed="rId35"/>
              <a:stretch>
                <a:fillRect/>
              </a:stretch>
            </p:blipFill>
            <p:spPr>
              <a:xfrm>
                <a:off x="8017130" y="4376610"/>
                <a:ext cx="1220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4" name="Ink 53">
                <a:extLst>
                  <a:ext uri="{FF2B5EF4-FFF2-40B4-BE49-F238E27FC236}">
                    <a16:creationId xmlns:a16="http://schemas.microsoft.com/office/drawing/2014/main" id="{736889A6-8E76-437E-9AED-7690D027AC9A}"/>
                  </a:ext>
                </a:extLst>
              </p14:cNvPr>
              <p14:cNvContentPartPr/>
              <p14:nvPr/>
            </p14:nvContentPartPr>
            <p14:xfrm>
              <a:off x="8210810" y="4430250"/>
              <a:ext cx="68040" cy="100800"/>
            </p14:xfrm>
          </p:contentPart>
        </mc:Choice>
        <mc:Fallback xmlns="">
          <p:pic>
            <p:nvPicPr>
              <p:cNvPr id="54" name="Ink 53">
                <a:extLst>
                  <a:ext uri="{FF2B5EF4-FFF2-40B4-BE49-F238E27FC236}">
                    <a16:creationId xmlns:a16="http://schemas.microsoft.com/office/drawing/2014/main" id="{736889A6-8E76-437E-9AED-7690D027AC9A}"/>
                  </a:ext>
                </a:extLst>
              </p:cNvPr>
              <p:cNvPicPr/>
              <p:nvPr/>
            </p:nvPicPr>
            <p:blipFill>
              <a:blip r:embed="rId37"/>
              <a:stretch>
                <a:fillRect/>
              </a:stretch>
            </p:blipFill>
            <p:spPr>
              <a:xfrm>
                <a:off x="8201450" y="4420890"/>
                <a:ext cx="86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2E44457B-0E6B-4AB3-9612-D9262801F381}"/>
                  </a:ext>
                </a:extLst>
              </p14:cNvPr>
              <p14:cNvContentPartPr/>
              <p14:nvPr/>
            </p14:nvContentPartPr>
            <p14:xfrm>
              <a:off x="8357690" y="4409010"/>
              <a:ext cx="129600" cy="148680"/>
            </p14:xfrm>
          </p:contentPart>
        </mc:Choice>
        <mc:Fallback xmlns="">
          <p:pic>
            <p:nvPicPr>
              <p:cNvPr id="55" name="Ink 54">
                <a:extLst>
                  <a:ext uri="{FF2B5EF4-FFF2-40B4-BE49-F238E27FC236}">
                    <a16:creationId xmlns:a16="http://schemas.microsoft.com/office/drawing/2014/main" id="{2E44457B-0E6B-4AB3-9612-D9262801F381}"/>
                  </a:ext>
                </a:extLst>
              </p:cNvPr>
              <p:cNvPicPr/>
              <p:nvPr/>
            </p:nvPicPr>
            <p:blipFill>
              <a:blip r:embed="rId39"/>
              <a:stretch>
                <a:fillRect/>
              </a:stretch>
            </p:blipFill>
            <p:spPr>
              <a:xfrm>
                <a:off x="8348330" y="4399650"/>
                <a:ext cx="148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D7B47169-3E61-4DA3-8195-37A93D675853}"/>
                  </a:ext>
                </a:extLst>
              </p14:cNvPr>
              <p14:cNvContentPartPr/>
              <p14:nvPr/>
            </p14:nvContentPartPr>
            <p14:xfrm>
              <a:off x="5809970" y="3530610"/>
              <a:ext cx="1923120" cy="1148760"/>
            </p14:xfrm>
          </p:contentPart>
        </mc:Choice>
        <mc:Fallback xmlns="">
          <p:pic>
            <p:nvPicPr>
              <p:cNvPr id="56" name="Ink 55">
                <a:extLst>
                  <a:ext uri="{FF2B5EF4-FFF2-40B4-BE49-F238E27FC236}">
                    <a16:creationId xmlns:a16="http://schemas.microsoft.com/office/drawing/2014/main" id="{D7B47169-3E61-4DA3-8195-37A93D675853}"/>
                  </a:ext>
                </a:extLst>
              </p:cNvPr>
              <p:cNvPicPr/>
              <p:nvPr/>
            </p:nvPicPr>
            <p:blipFill>
              <a:blip r:embed="rId41"/>
              <a:stretch>
                <a:fillRect/>
              </a:stretch>
            </p:blipFill>
            <p:spPr>
              <a:xfrm>
                <a:off x="5800610" y="3521250"/>
                <a:ext cx="1941840" cy="116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6">
                <a:extLst>
                  <a:ext uri="{FF2B5EF4-FFF2-40B4-BE49-F238E27FC236}">
                    <a16:creationId xmlns:a16="http://schemas.microsoft.com/office/drawing/2014/main" id="{9CD21E45-8793-49AD-B6BB-5B74F3452EED}"/>
                  </a:ext>
                </a:extLst>
              </p14:cNvPr>
              <p14:cNvContentPartPr/>
              <p14:nvPr/>
            </p14:nvContentPartPr>
            <p14:xfrm>
              <a:off x="8596010" y="4422690"/>
              <a:ext cx="163080" cy="138600"/>
            </p14:xfrm>
          </p:contentPart>
        </mc:Choice>
        <mc:Fallback xmlns="">
          <p:pic>
            <p:nvPicPr>
              <p:cNvPr id="57" name="Ink 56">
                <a:extLst>
                  <a:ext uri="{FF2B5EF4-FFF2-40B4-BE49-F238E27FC236}">
                    <a16:creationId xmlns:a16="http://schemas.microsoft.com/office/drawing/2014/main" id="{9CD21E45-8793-49AD-B6BB-5B74F3452EED}"/>
                  </a:ext>
                </a:extLst>
              </p:cNvPr>
              <p:cNvPicPr/>
              <p:nvPr/>
            </p:nvPicPr>
            <p:blipFill>
              <a:blip r:embed="rId43"/>
              <a:stretch>
                <a:fillRect/>
              </a:stretch>
            </p:blipFill>
            <p:spPr>
              <a:xfrm>
                <a:off x="8586650" y="4413330"/>
                <a:ext cx="1818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DE5C9B7B-7C7E-4359-93EE-41A21DBD46AC}"/>
                  </a:ext>
                </a:extLst>
              </p14:cNvPr>
              <p14:cNvContentPartPr/>
              <p14:nvPr/>
            </p14:nvContentPartPr>
            <p14:xfrm>
              <a:off x="8828210" y="4153410"/>
              <a:ext cx="133560" cy="388800"/>
            </p14:xfrm>
          </p:contentPart>
        </mc:Choice>
        <mc:Fallback xmlns="">
          <p:pic>
            <p:nvPicPr>
              <p:cNvPr id="58" name="Ink 57">
                <a:extLst>
                  <a:ext uri="{FF2B5EF4-FFF2-40B4-BE49-F238E27FC236}">
                    <a16:creationId xmlns:a16="http://schemas.microsoft.com/office/drawing/2014/main" id="{DE5C9B7B-7C7E-4359-93EE-41A21DBD46AC}"/>
                  </a:ext>
                </a:extLst>
              </p:cNvPr>
              <p:cNvPicPr/>
              <p:nvPr/>
            </p:nvPicPr>
            <p:blipFill>
              <a:blip r:embed="rId45"/>
              <a:stretch>
                <a:fillRect/>
              </a:stretch>
            </p:blipFill>
            <p:spPr>
              <a:xfrm>
                <a:off x="8818850" y="4144050"/>
                <a:ext cx="1522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8E685C38-A745-4932-BDAA-F74EC928934E}"/>
                  </a:ext>
                </a:extLst>
              </p14:cNvPr>
              <p14:cNvContentPartPr/>
              <p14:nvPr/>
            </p14:nvContentPartPr>
            <p14:xfrm>
              <a:off x="9036290" y="4223970"/>
              <a:ext cx="22320" cy="349560"/>
            </p14:xfrm>
          </p:contentPart>
        </mc:Choice>
        <mc:Fallback xmlns="">
          <p:pic>
            <p:nvPicPr>
              <p:cNvPr id="59" name="Ink 58">
                <a:extLst>
                  <a:ext uri="{FF2B5EF4-FFF2-40B4-BE49-F238E27FC236}">
                    <a16:creationId xmlns:a16="http://schemas.microsoft.com/office/drawing/2014/main" id="{8E685C38-A745-4932-BDAA-F74EC928934E}"/>
                  </a:ext>
                </a:extLst>
              </p:cNvPr>
              <p:cNvPicPr/>
              <p:nvPr/>
            </p:nvPicPr>
            <p:blipFill>
              <a:blip r:embed="rId47"/>
              <a:stretch>
                <a:fillRect/>
              </a:stretch>
            </p:blipFill>
            <p:spPr>
              <a:xfrm>
                <a:off x="9026930" y="4214610"/>
                <a:ext cx="4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id="{EC46C4C9-C802-416A-8F40-D659BCB8CF02}"/>
                  </a:ext>
                </a:extLst>
              </p14:cNvPr>
              <p14:cNvContentPartPr/>
              <p14:nvPr/>
            </p14:nvContentPartPr>
            <p14:xfrm>
              <a:off x="9127730" y="4454010"/>
              <a:ext cx="127440" cy="128520"/>
            </p14:xfrm>
          </p:contentPart>
        </mc:Choice>
        <mc:Fallback xmlns="">
          <p:pic>
            <p:nvPicPr>
              <p:cNvPr id="60" name="Ink 59">
                <a:extLst>
                  <a:ext uri="{FF2B5EF4-FFF2-40B4-BE49-F238E27FC236}">
                    <a16:creationId xmlns:a16="http://schemas.microsoft.com/office/drawing/2014/main" id="{EC46C4C9-C802-416A-8F40-D659BCB8CF02}"/>
                  </a:ext>
                </a:extLst>
              </p:cNvPr>
              <p:cNvPicPr/>
              <p:nvPr/>
            </p:nvPicPr>
            <p:blipFill>
              <a:blip r:embed="rId49"/>
              <a:stretch>
                <a:fillRect/>
              </a:stretch>
            </p:blipFill>
            <p:spPr>
              <a:xfrm>
                <a:off x="9118370" y="4444650"/>
                <a:ext cx="146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id="{B0A917D2-CD7B-42E5-AB73-99ABB86B0F89}"/>
                  </a:ext>
                </a:extLst>
              </p14:cNvPr>
              <p14:cNvContentPartPr/>
              <p14:nvPr/>
            </p14:nvContentPartPr>
            <p14:xfrm>
              <a:off x="9760610" y="4158450"/>
              <a:ext cx="104400" cy="441360"/>
            </p14:xfrm>
          </p:contentPart>
        </mc:Choice>
        <mc:Fallback xmlns="">
          <p:pic>
            <p:nvPicPr>
              <p:cNvPr id="61" name="Ink 60">
                <a:extLst>
                  <a:ext uri="{FF2B5EF4-FFF2-40B4-BE49-F238E27FC236}">
                    <a16:creationId xmlns:a16="http://schemas.microsoft.com/office/drawing/2014/main" id="{B0A917D2-CD7B-42E5-AB73-99ABB86B0F89}"/>
                  </a:ext>
                </a:extLst>
              </p:cNvPr>
              <p:cNvPicPr/>
              <p:nvPr/>
            </p:nvPicPr>
            <p:blipFill>
              <a:blip r:embed="rId51"/>
              <a:stretch>
                <a:fillRect/>
              </a:stretch>
            </p:blipFill>
            <p:spPr>
              <a:xfrm>
                <a:off x="9751250" y="4149090"/>
                <a:ext cx="1231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id="{7C644F2A-AB8C-4FC9-8C7D-44A77735FEE7}"/>
                  </a:ext>
                </a:extLst>
              </p14:cNvPr>
              <p14:cNvContentPartPr/>
              <p14:nvPr/>
            </p14:nvContentPartPr>
            <p14:xfrm>
              <a:off x="9954650" y="4448970"/>
              <a:ext cx="114120" cy="144000"/>
            </p14:xfrm>
          </p:contentPart>
        </mc:Choice>
        <mc:Fallback xmlns="">
          <p:pic>
            <p:nvPicPr>
              <p:cNvPr id="62" name="Ink 61">
                <a:extLst>
                  <a:ext uri="{FF2B5EF4-FFF2-40B4-BE49-F238E27FC236}">
                    <a16:creationId xmlns:a16="http://schemas.microsoft.com/office/drawing/2014/main" id="{7C644F2A-AB8C-4FC9-8C7D-44A77735FEE7}"/>
                  </a:ext>
                </a:extLst>
              </p:cNvPr>
              <p:cNvPicPr/>
              <p:nvPr/>
            </p:nvPicPr>
            <p:blipFill>
              <a:blip r:embed="rId53"/>
              <a:stretch>
                <a:fillRect/>
              </a:stretch>
            </p:blipFill>
            <p:spPr>
              <a:xfrm>
                <a:off x="9945290" y="4439610"/>
                <a:ext cx="132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7264F014-BF20-42BD-B6C8-1038FFBA29DB}"/>
                  </a:ext>
                </a:extLst>
              </p14:cNvPr>
              <p14:cNvContentPartPr/>
              <p14:nvPr/>
            </p14:nvContentPartPr>
            <p14:xfrm>
              <a:off x="10727210" y="4269690"/>
              <a:ext cx="36000" cy="255960"/>
            </p14:xfrm>
          </p:contentPart>
        </mc:Choice>
        <mc:Fallback xmlns="">
          <p:pic>
            <p:nvPicPr>
              <p:cNvPr id="67" name="Ink 66">
                <a:extLst>
                  <a:ext uri="{FF2B5EF4-FFF2-40B4-BE49-F238E27FC236}">
                    <a16:creationId xmlns:a16="http://schemas.microsoft.com/office/drawing/2014/main" id="{7264F014-BF20-42BD-B6C8-1038FFBA29DB}"/>
                  </a:ext>
                </a:extLst>
              </p:cNvPr>
              <p:cNvPicPr/>
              <p:nvPr/>
            </p:nvPicPr>
            <p:blipFill>
              <a:blip r:embed="rId55"/>
              <a:stretch>
                <a:fillRect/>
              </a:stretch>
            </p:blipFill>
            <p:spPr>
              <a:xfrm>
                <a:off x="10717850" y="4260330"/>
                <a:ext cx="547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1" name="Ink 70">
                <a:extLst>
                  <a:ext uri="{FF2B5EF4-FFF2-40B4-BE49-F238E27FC236}">
                    <a16:creationId xmlns:a16="http://schemas.microsoft.com/office/drawing/2014/main" id="{CD374A0D-F4B3-4690-A1A0-DF129ACFE467}"/>
                  </a:ext>
                </a:extLst>
              </p14:cNvPr>
              <p14:cNvContentPartPr/>
              <p14:nvPr/>
            </p14:nvContentPartPr>
            <p14:xfrm>
              <a:off x="10131770" y="4235490"/>
              <a:ext cx="492840" cy="393120"/>
            </p14:xfrm>
          </p:contentPart>
        </mc:Choice>
        <mc:Fallback xmlns="">
          <p:pic>
            <p:nvPicPr>
              <p:cNvPr id="71" name="Ink 70">
                <a:extLst>
                  <a:ext uri="{FF2B5EF4-FFF2-40B4-BE49-F238E27FC236}">
                    <a16:creationId xmlns:a16="http://schemas.microsoft.com/office/drawing/2014/main" id="{CD374A0D-F4B3-4690-A1A0-DF129ACFE467}"/>
                  </a:ext>
                </a:extLst>
              </p:cNvPr>
              <p:cNvPicPr/>
              <p:nvPr/>
            </p:nvPicPr>
            <p:blipFill>
              <a:blip r:embed="rId57"/>
              <a:stretch>
                <a:fillRect/>
              </a:stretch>
            </p:blipFill>
            <p:spPr>
              <a:xfrm>
                <a:off x="10122410" y="4226130"/>
                <a:ext cx="5115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5478BEF3-519D-40DA-A037-24FE33746687}"/>
                  </a:ext>
                </a:extLst>
              </p14:cNvPr>
              <p14:cNvContentPartPr/>
              <p14:nvPr/>
            </p14:nvContentPartPr>
            <p14:xfrm>
              <a:off x="10912970" y="4149810"/>
              <a:ext cx="108360" cy="455400"/>
            </p14:xfrm>
          </p:contentPart>
        </mc:Choice>
        <mc:Fallback xmlns="">
          <p:pic>
            <p:nvPicPr>
              <p:cNvPr id="73" name="Ink 72">
                <a:extLst>
                  <a:ext uri="{FF2B5EF4-FFF2-40B4-BE49-F238E27FC236}">
                    <a16:creationId xmlns:a16="http://schemas.microsoft.com/office/drawing/2014/main" id="{5478BEF3-519D-40DA-A037-24FE33746687}"/>
                  </a:ext>
                </a:extLst>
              </p:cNvPr>
              <p:cNvPicPr/>
              <p:nvPr/>
            </p:nvPicPr>
            <p:blipFill>
              <a:blip r:embed="rId59"/>
              <a:stretch>
                <a:fillRect/>
              </a:stretch>
            </p:blipFill>
            <p:spPr>
              <a:xfrm>
                <a:off x="10903610" y="4140450"/>
                <a:ext cx="127080" cy="474120"/>
              </a:xfrm>
              <a:prstGeom prst="rect">
                <a:avLst/>
              </a:prstGeom>
            </p:spPr>
          </p:pic>
        </mc:Fallback>
      </mc:AlternateContent>
    </p:spTree>
    <p:extLst>
      <p:ext uri="{BB962C8B-B14F-4D97-AF65-F5344CB8AC3E}">
        <p14:creationId xmlns:p14="http://schemas.microsoft.com/office/powerpoint/2010/main" val="31245634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C3C3DE7-41E7-4A19-8A81-66E4A6ED787F}"/>
                  </a:ext>
                </a:extLst>
              </p14:cNvPr>
              <p14:cNvContentPartPr/>
              <p14:nvPr/>
            </p14:nvContentPartPr>
            <p14:xfrm>
              <a:off x="1322930" y="5277330"/>
              <a:ext cx="10378800" cy="738720"/>
            </p14:xfrm>
          </p:contentPart>
        </mc:Choice>
        <mc:Fallback xmlns="">
          <p:pic>
            <p:nvPicPr>
              <p:cNvPr id="3" name="Ink 2">
                <a:extLst>
                  <a:ext uri="{FF2B5EF4-FFF2-40B4-BE49-F238E27FC236}">
                    <a16:creationId xmlns:a16="http://schemas.microsoft.com/office/drawing/2014/main" id="{CC3C3DE7-41E7-4A19-8A81-66E4A6ED787F}"/>
                  </a:ext>
                </a:extLst>
              </p:cNvPr>
              <p:cNvPicPr/>
              <p:nvPr/>
            </p:nvPicPr>
            <p:blipFill>
              <a:blip r:embed="rId5"/>
              <a:stretch>
                <a:fillRect/>
              </a:stretch>
            </p:blipFill>
            <p:spPr>
              <a:xfrm>
                <a:off x="1313570" y="5268330"/>
                <a:ext cx="10397520" cy="757440"/>
              </a:xfrm>
              <a:prstGeom prst="rect">
                <a:avLst/>
              </a:prstGeom>
            </p:spPr>
          </p:pic>
        </mc:Fallback>
      </mc:AlternateContent>
    </p:spTree>
    <p:extLst>
      <p:ext uri="{BB962C8B-B14F-4D97-AF65-F5344CB8AC3E}">
        <p14:creationId xmlns:p14="http://schemas.microsoft.com/office/powerpoint/2010/main" val="14021965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7080" cy="1325563"/>
          </a:xfrm>
        </p:spPr>
        <p:txBody>
          <a:bodyPr>
            <a:normAutofit/>
          </a:bodyPr>
          <a:lstStyle/>
          <a:p>
            <a:r>
              <a:rPr lang="en-US" sz="4800" dirty="0"/>
              <a:t>Creating test-specific data w/ Test Helpers</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Don't "new up" test data by hand – use a helper!</a:t>
            </a:r>
            <a:br>
              <a:rPr lang="en-US" sz="4000" dirty="0"/>
            </a:br>
            <a:endParaRPr lang="en-US" sz="4000" dirty="0"/>
          </a:p>
          <a:p>
            <a:r>
              <a:rPr lang="en-US" sz="4000" dirty="0"/>
              <a:t>Tests only specify the values that impact the test</a:t>
            </a:r>
          </a:p>
          <a:p>
            <a:endParaRPr lang="en-US" sz="4000"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3462528" y="3834842"/>
            <a:ext cx="5426964" cy="2755505"/>
          </a:xfrm>
          <a:prstGeom prst="rect">
            <a:avLst/>
          </a:prstGeom>
        </p:spPr>
      </p:pic>
    </p:spTree>
    <p:extLst>
      <p:ext uri="{BB962C8B-B14F-4D97-AF65-F5344CB8AC3E}">
        <p14:creationId xmlns:p14="http://schemas.microsoft.com/office/powerpoint/2010/main" val="27487598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458378895"/>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9EF193F3-820B-42F9-822C-5F87D8556B9F}"/>
                  </a:ext>
                </a:extLst>
              </p14:cNvPr>
              <p14:cNvContentPartPr/>
              <p14:nvPr/>
            </p14:nvContentPartPr>
            <p14:xfrm>
              <a:off x="199370" y="2017170"/>
              <a:ext cx="1016280" cy="1177200"/>
            </p14:xfrm>
          </p:contentPart>
        </mc:Choice>
        <mc:Fallback xmlns="">
          <p:pic>
            <p:nvPicPr>
              <p:cNvPr id="7" name="Ink 6">
                <a:extLst>
                  <a:ext uri="{FF2B5EF4-FFF2-40B4-BE49-F238E27FC236}">
                    <a16:creationId xmlns:a16="http://schemas.microsoft.com/office/drawing/2014/main" id="{9EF193F3-820B-42F9-822C-5F87D8556B9F}"/>
                  </a:ext>
                </a:extLst>
              </p:cNvPr>
              <p:cNvPicPr/>
              <p:nvPr/>
            </p:nvPicPr>
            <p:blipFill>
              <a:blip r:embed="rId11"/>
              <a:stretch>
                <a:fillRect/>
              </a:stretch>
            </p:blipFill>
            <p:spPr>
              <a:xfrm>
                <a:off x="190010" y="2007810"/>
                <a:ext cx="1035000" cy="119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6C5F4271-AFE1-4216-A3EB-E85F2EFB0627}"/>
                  </a:ext>
                </a:extLst>
              </p14:cNvPr>
              <p14:cNvContentPartPr/>
              <p14:nvPr/>
            </p14:nvContentPartPr>
            <p14:xfrm>
              <a:off x="9909650" y="140490"/>
              <a:ext cx="1458360" cy="1287000"/>
            </p14:xfrm>
          </p:contentPart>
        </mc:Choice>
        <mc:Fallback xmlns="">
          <p:pic>
            <p:nvPicPr>
              <p:cNvPr id="12" name="Ink 11">
                <a:extLst>
                  <a:ext uri="{FF2B5EF4-FFF2-40B4-BE49-F238E27FC236}">
                    <a16:creationId xmlns:a16="http://schemas.microsoft.com/office/drawing/2014/main" id="{6C5F4271-AFE1-4216-A3EB-E85F2EFB0627}"/>
                  </a:ext>
                </a:extLst>
              </p:cNvPr>
              <p:cNvPicPr/>
              <p:nvPr/>
            </p:nvPicPr>
            <p:blipFill>
              <a:blip r:embed="rId13"/>
              <a:stretch>
                <a:fillRect/>
              </a:stretch>
            </p:blipFill>
            <p:spPr>
              <a:xfrm>
                <a:off x="9900290" y="131130"/>
                <a:ext cx="1477080" cy="130572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127769288"/>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8728CF2-E850-40B9-9917-604896A271F1}"/>
                  </a:ext>
                </a:extLst>
              </p14:cNvPr>
              <p14:cNvContentPartPr/>
              <p14:nvPr/>
            </p14:nvContentPartPr>
            <p14:xfrm>
              <a:off x="2028918" y="5716477"/>
              <a:ext cx="87840" cy="115920"/>
            </p14:xfrm>
          </p:contentPart>
        </mc:Choice>
        <mc:Fallback xmlns="">
          <p:pic>
            <p:nvPicPr>
              <p:cNvPr id="7" name="Ink 6">
                <a:extLst>
                  <a:ext uri="{FF2B5EF4-FFF2-40B4-BE49-F238E27FC236}">
                    <a16:creationId xmlns:a16="http://schemas.microsoft.com/office/drawing/2014/main" id="{38728CF2-E850-40B9-9917-604896A271F1}"/>
                  </a:ext>
                </a:extLst>
              </p:cNvPr>
              <p:cNvPicPr/>
              <p:nvPr/>
            </p:nvPicPr>
            <p:blipFill>
              <a:blip r:embed="rId4"/>
              <a:stretch>
                <a:fillRect/>
              </a:stretch>
            </p:blipFill>
            <p:spPr>
              <a:xfrm>
                <a:off x="2014518" y="5702077"/>
                <a:ext cx="11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2CB6C939-D1B7-4C15-8A47-DB28B7F492BB}"/>
                  </a:ext>
                </a:extLst>
              </p14:cNvPr>
              <p14:cNvContentPartPr/>
              <p14:nvPr/>
            </p14:nvContentPartPr>
            <p14:xfrm>
              <a:off x="908598" y="5184397"/>
              <a:ext cx="901440" cy="762480"/>
            </p14:xfrm>
          </p:contentPart>
        </mc:Choice>
        <mc:Fallback xmlns="">
          <p:pic>
            <p:nvPicPr>
              <p:cNvPr id="9" name="Ink 8">
                <a:extLst>
                  <a:ext uri="{FF2B5EF4-FFF2-40B4-BE49-F238E27FC236}">
                    <a16:creationId xmlns:a16="http://schemas.microsoft.com/office/drawing/2014/main" id="{2CB6C939-D1B7-4C15-8A47-DB28B7F492BB}"/>
                  </a:ext>
                </a:extLst>
              </p:cNvPr>
              <p:cNvPicPr/>
              <p:nvPr/>
            </p:nvPicPr>
            <p:blipFill>
              <a:blip r:embed="rId6"/>
              <a:stretch>
                <a:fillRect/>
              </a:stretch>
            </p:blipFill>
            <p:spPr>
              <a:xfrm>
                <a:off x="894198" y="5169997"/>
                <a:ext cx="92952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336B40E0-D49F-4CDE-ABF5-D9D16C91E407}"/>
                  </a:ext>
                </a:extLst>
              </p14:cNvPr>
              <p14:cNvContentPartPr/>
              <p14:nvPr/>
            </p14:nvContentPartPr>
            <p14:xfrm>
              <a:off x="2807238" y="5083237"/>
              <a:ext cx="189000" cy="641520"/>
            </p14:xfrm>
          </p:contentPart>
        </mc:Choice>
        <mc:Fallback xmlns="">
          <p:pic>
            <p:nvPicPr>
              <p:cNvPr id="25" name="Ink 24">
                <a:extLst>
                  <a:ext uri="{FF2B5EF4-FFF2-40B4-BE49-F238E27FC236}">
                    <a16:creationId xmlns:a16="http://schemas.microsoft.com/office/drawing/2014/main" id="{336B40E0-D49F-4CDE-ABF5-D9D16C91E407}"/>
                  </a:ext>
                </a:extLst>
              </p:cNvPr>
              <p:cNvPicPr/>
              <p:nvPr/>
            </p:nvPicPr>
            <p:blipFill>
              <a:blip r:embed="rId8"/>
              <a:stretch>
                <a:fillRect/>
              </a:stretch>
            </p:blipFill>
            <p:spPr>
              <a:xfrm>
                <a:off x="2792838" y="5068837"/>
                <a:ext cx="217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284D064A-4511-4FE4-827A-76A945BA926C}"/>
                  </a:ext>
                </a:extLst>
              </p14:cNvPr>
              <p14:cNvContentPartPr/>
              <p14:nvPr/>
            </p14:nvContentPartPr>
            <p14:xfrm>
              <a:off x="3138798" y="5565637"/>
              <a:ext cx="138960" cy="184320"/>
            </p14:xfrm>
          </p:contentPart>
        </mc:Choice>
        <mc:Fallback xmlns="">
          <p:pic>
            <p:nvPicPr>
              <p:cNvPr id="26" name="Ink 25">
                <a:extLst>
                  <a:ext uri="{FF2B5EF4-FFF2-40B4-BE49-F238E27FC236}">
                    <a16:creationId xmlns:a16="http://schemas.microsoft.com/office/drawing/2014/main" id="{284D064A-4511-4FE4-827A-76A945BA926C}"/>
                  </a:ext>
                </a:extLst>
              </p:cNvPr>
              <p:cNvPicPr/>
              <p:nvPr/>
            </p:nvPicPr>
            <p:blipFill>
              <a:blip r:embed="rId10"/>
              <a:stretch>
                <a:fillRect/>
              </a:stretch>
            </p:blipFill>
            <p:spPr>
              <a:xfrm>
                <a:off x="3124398" y="5551237"/>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814B13B2-2FF8-4459-A585-513187A77852}"/>
                  </a:ext>
                </a:extLst>
              </p14:cNvPr>
              <p14:cNvContentPartPr/>
              <p14:nvPr/>
            </p14:nvContentPartPr>
            <p14:xfrm>
              <a:off x="3433278" y="5289517"/>
              <a:ext cx="81360" cy="432720"/>
            </p14:xfrm>
          </p:contentPart>
        </mc:Choice>
        <mc:Fallback xmlns="">
          <p:pic>
            <p:nvPicPr>
              <p:cNvPr id="27" name="Ink 26">
                <a:extLst>
                  <a:ext uri="{FF2B5EF4-FFF2-40B4-BE49-F238E27FC236}">
                    <a16:creationId xmlns:a16="http://schemas.microsoft.com/office/drawing/2014/main" id="{814B13B2-2FF8-4459-A585-513187A77852}"/>
                  </a:ext>
                </a:extLst>
              </p:cNvPr>
              <p:cNvPicPr/>
              <p:nvPr/>
            </p:nvPicPr>
            <p:blipFill>
              <a:blip r:embed="rId12"/>
              <a:stretch>
                <a:fillRect/>
              </a:stretch>
            </p:blipFill>
            <p:spPr>
              <a:xfrm>
                <a:off x="3418878" y="5275117"/>
                <a:ext cx="109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D7E9EC3C-1E14-4F24-B0C6-B34C7AE2557B}"/>
                  </a:ext>
                </a:extLst>
              </p14:cNvPr>
              <p14:cNvContentPartPr/>
              <p14:nvPr/>
            </p14:nvContentPartPr>
            <p14:xfrm>
              <a:off x="4345518" y="5050117"/>
              <a:ext cx="164160" cy="576360"/>
            </p14:xfrm>
          </p:contentPart>
        </mc:Choice>
        <mc:Fallback xmlns="">
          <p:pic>
            <p:nvPicPr>
              <p:cNvPr id="30" name="Ink 29">
                <a:extLst>
                  <a:ext uri="{FF2B5EF4-FFF2-40B4-BE49-F238E27FC236}">
                    <a16:creationId xmlns:a16="http://schemas.microsoft.com/office/drawing/2014/main" id="{D7E9EC3C-1E14-4F24-B0C6-B34C7AE2557B}"/>
                  </a:ext>
                </a:extLst>
              </p:cNvPr>
              <p:cNvPicPr/>
              <p:nvPr/>
            </p:nvPicPr>
            <p:blipFill>
              <a:blip r:embed="rId14"/>
              <a:stretch>
                <a:fillRect/>
              </a:stretch>
            </p:blipFill>
            <p:spPr>
              <a:xfrm>
                <a:off x="4331118" y="5035717"/>
                <a:ext cx="192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37BA2642-9DC7-4C9D-884A-6ADC3D28385D}"/>
                  </a:ext>
                </a:extLst>
              </p14:cNvPr>
              <p14:cNvContentPartPr/>
              <p14:nvPr/>
            </p14:nvContentPartPr>
            <p14:xfrm>
              <a:off x="4070478" y="5037877"/>
              <a:ext cx="153720" cy="653040"/>
            </p14:xfrm>
          </p:contentPart>
        </mc:Choice>
        <mc:Fallback xmlns="">
          <p:pic>
            <p:nvPicPr>
              <p:cNvPr id="31" name="Ink 30">
                <a:extLst>
                  <a:ext uri="{FF2B5EF4-FFF2-40B4-BE49-F238E27FC236}">
                    <a16:creationId xmlns:a16="http://schemas.microsoft.com/office/drawing/2014/main" id="{37BA2642-9DC7-4C9D-884A-6ADC3D28385D}"/>
                  </a:ext>
                </a:extLst>
              </p:cNvPr>
              <p:cNvPicPr/>
              <p:nvPr/>
            </p:nvPicPr>
            <p:blipFill>
              <a:blip r:embed="rId16"/>
              <a:stretch>
                <a:fillRect/>
              </a:stretch>
            </p:blipFill>
            <p:spPr>
              <a:xfrm>
                <a:off x="4056078" y="5023477"/>
                <a:ext cx="18180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58C21AB3-0C52-4193-8A43-8399C8CF0F4B}"/>
                  </a:ext>
                </a:extLst>
              </p14:cNvPr>
              <p14:cNvContentPartPr/>
              <p14:nvPr/>
            </p14:nvContentPartPr>
            <p14:xfrm>
              <a:off x="4666638" y="5459077"/>
              <a:ext cx="89640" cy="166680"/>
            </p14:xfrm>
          </p:contentPart>
        </mc:Choice>
        <mc:Fallback xmlns="">
          <p:pic>
            <p:nvPicPr>
              <p:cNvPr id="32" name="Ink 31">
                <a:extLst>
                  <a:ext uri="{FF2B5EF4-FFF2-40B4-BE49-F238E27FC236}">
                    <a16:creationId xmlns:a16="http://schemas.microsoft.com/office/drawing/2014/main" id="{58C21AB3-0C52-4193-8A43-8399C8CF0F4B}"/>
                  </a:ext>
                </a:extLst>
              </p:cNvPr>
              <p:cNvPicPr/>
              <p:nvPr/>
            </p:nvPicPr>
            <p:blipFill>
              <a:blip r:embed="rId18"/>
              <a:stretch>
                <a:fillRect/>
              </a:stretch>
            </p:blipFill>
            <p:spPr>
              <a:xfrm>
                <a:off x="4652238" y="5444677"/>
                <a:ext cx="117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FD3E608F-C3AC-4748-A67A-825F254A4DA4}"/>
                  </a:ext>
                </a:extLst>
              </p14:cNvPr>
              <p14:cNvContentPartPr/>
              <p14:nvPr/>
            </p14:nvContentPartPr>
            <p14:xfrm>
              <a:off x="5053998" y="5169997"/>
              <a:ext cx="33480" cy="57240"/>
            </p14:xfrm>
          </p:contentPart>
        </mc:Choice>
        <mc:Fallback xmlns="">
          <p:pic>
            <p:nvPicPr>
              <p:cNvPr id="35" name="Ink 34">
                <a:extLst>
                  <a:ext uri="{FF2B5EF4-FFF2-40B4-BE49-F238E27FC236}">
                    <a16:creationId xmlns:a16="http://schemas.microsoft.com/office/drawing/2014/main" id="{FD3E608F-C3AC-4748-A67A-825F254A4DA4}"/>
                  </a:ext>
                </a:extLst>
              </p:cNvPr>
              <p:cNvPicPr/>
              <p:nvPr/>
            </p:nvPicPr>
            <p:blipFill>
              <a:blip r:embed="rId20"/>
              <a:stretch>
                <a:fillRect/>
              </a:stretch>
            </p:blipFill>
            <p:spPr>
              <a:xfrm>
                <a:off x="5039598" y="5155597"/>
                <a:ext cx="6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0A8D65B-678A-4F44-B7B6-13F54DB1C0F6}"/>
                  </a:ext>
                </a:extLst>
              </p14:cNvPr>
              <p14:cNvContentPartPr/>
              <p14:nvPr/>
            </p14:nvContentPartPr>
            <p14:xfrm>
              <a:off x="5238318" y="5374837"/>
              <a:ext cx="70920" cy="169200"/>
            </p14:xfrm>
          </p:contentPart>
        </mc:Choice>
        <mc:Fallback xmlns="">
          <p:pic>
            <p:nvPicPr>
              <p:cNvPr id="36" name="Ink 35">
                <a:extLst>
                  <a:ext uri="{FF2B5EF4-FFF2-40B4-BE49-F238E27FC236}">
                    <a16:creationId xmlns:a16="http://schemas.microsoft.com/office/drawing/2014/main" id="{E0A8D65B-678A-4F44-B7B6-13F54DB1C0F6}"/>
                  </a:ext>
                </a:extLst>
              </p:cNvPr>
              <p:cNvPicPr/>
              <p:nvPr/>
            </p:nvPicPr>
            <p:blipFill>
              <a:blip r:embed="rId22"/>
              <a:stretch>
                <a:fillRect/>
              </a:stretch>
            </p:blipFill>
            <p:spPr>
              <a:xfrm>
                <a:off x="5223918" y="536043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31BDC2EB-13AC-4B22-8D6C-8070109BC799}"/>
                  </a:ext>
                </a:extLst>
              </p14:cNvPr>
              <p14:cNvContentPartPr/>
              <p14:nvPr/>
            </p14:nvContentPartPr>
            <p14:xfrm>
              <a:off x="4919358" y="5414797"/>
              <a:ext cx="95760" cy="539640"/>
            </p14:xfrm>
          </p:contentPart>
        </mc:Choice>
        <mc:Fallback xmlns="">
          <p:pic>
            <p:nvPicPr>
              <p:cNvPr id="37" name="Ink 36">
                <a:extLst>
                  <a:ext uri="{FF2B5EF4-FFF2-40B4-BE49-F238E27FC236}">
                    <a16:creationId xmlns:a16="http://schemas.microsoft.com/office/drawing/2014/main" id="{31BDC2EB-13AC-4B22-8D6C-8070109BC799}"/>
                  </a:ext>
                </a:extLst>
              </p:cNvPr>
              <p:cNvPicPr/>
              <p:nvPr/>
            </p:nvPicPr>
            <p:blipFill>
              <a:blip r:embed="rId24"/>
              <a:stretch>
                <a:fillRect/>
              </a:stretch>
            </p:blipFill>
            <p:spPr>
              <a:xfrm>
                <a:off x="4904958" y="5400397"/>
                <a:ext cx="123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245A5E5C-7D18-4CFA-ACD5-7E97781E06D7}"/>
                  </a:ext>
                </a:extLst>
              </p14:cNvPr>
              <p14:cNvContentPartPr/>
              <p14:nvPr/>
            </p14:nvContentPartPr>
            <p14:xfrm>
              <a:off x="5451438" y="5406877"/>
              <a:ext cx="145440" cy="177480"/>
            </p14:xfrm>
          </p:contentPart>
        </mc:Choice>
        <mc:Fallback xmlns="">
          <p:pic>
            <p:nvPicPr>
              <p:cNvPr id="38" name="Ink 37">
                <a:extLst>
                  <a:ext uri="{FF2B5EF4-FFF2-40B4-BE49-F238E27FC236}">
                    <a16:creationId xmlns:a16="http://schemas.microsoft.com/office/drawing/2014/main" id="{245A5E5C-7D18-4CFA-ACD5-7E97781E06D7}"/>
                  </a:ext>
                </a:extLst>
              </p:cNvPr>
              <p:cNvPicPr/>
              <p:nvPr/>
            </p:nvPicPr>
            <p:blipFill>
              <a:blip r:embed="rId26"/>
              <a:stretch>
                <a:fillRect/>
              </a:stretch>
            </p:blipFill>
            <p:spPr>
              <a:xfrm>
                <a:off x="5437038" y="5392477"/>
                <a:ext cx="17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id="{CAB17C0A-D78C-491F-A09F-E9DFBAA2CFE8}"/>
                  </a:ext>
                </a:extLst>
              </p14:cNvPr>
              <p14:cNvContentPartPr/>
              <p14:nvPr/>
            </p14:nvContentPartPr>
            <p14:xfrm>
              <a:off x="6155598" y="5188357"/>
              <a:ext cx="281160" cy="289080"/>
            </p14:xfrm>
          </p:contentPart>
        </mc:Choice>
        <mc:Fallback xmlns="">
          <p:pic>
            <p:nvPicPr>
              <p:cNvPr id="41" name="Ink 40">
                <a:extLst>
                  <a:ext uri="{FF2B5EF4-FFF2-40B4-BE49-F238E27FC236}">
                    <a16:creationId xmlns:a16="http://schemas.microsoft.com/office/drawing/2014/main" id="{CAB17C0A-D78C-491F-A09F-E9DFBAA2CFE8}"/>
                  </a:ext>
                </a:extLst>
              </p:cNvPr>
              <p:cNvPicPr/>
              <p:nvPr/>
            </p:nvPicPr>
            <p:blipFill>
              <a:blip r:embed="rId28"/>
              <a:stretch>
                <a:fillRect/>
              </a:stretch>
            </p:blipFill>
            <p:spPr>
              <a:xfrm>
                <a:off x="6141198" y="5173957"/>
                <a:ext cx="309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C1439E32-F3A3-443C-88DB-A2C2B7141A02}"/>
                  </a:ext>
                </a:extLst>
              </p14:cNvPr>
              <p14:cNvContentPartPr/>
              <p14:nvPr/>
            </p14:nvContentPartPr>
            <p14:xfrm>
              <a:off x="6928878" y="5130397"/>
              <a:ext cx="236160" cy="581040"/>
            </p14:xfrm>
          </p:contentPart>
        </mc:Choice>
        <mc:Fallback xmlns="">
          <p:pic>
            <p:nvPicPr>
              <p:cNvPr id="44" name="Ink 43">
                <a:extLst>
                  <a:ext uri="{FF2B5EF4-FFF2-40B4-BE49-F238E27FC236}">
                    <a16:creationId xmlns:a16="http://schemas.microsoft.com/office/drawing/2014/main" id="{C1439E32-F3A3-443C-88DB-A2C2B7141A02}"/>
                  </a:ext>
                </a:extLst>
              </p:cNvPr>
              <p:cNvPicPr/>
              <p:nvPr/>
            </p:nvPicPr>
            <p:blipFill>
              <a:blip r:embed="rId30"/>
              <a:stretch>
                <a:fillRect/>
              </a:stretch>
            </p:blipFill>
            <p:spPr>
              <a:xfrm>
                <a:off x="6914478" y="5115997"/>
                <a:ext cx="2642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1E5DBE68-E20E-4D96-9D81-2BBD1EEC226B}"/>
                  </a:ext>
                </a:extLst>
              </p14:cNvPr>
              <p14:cNvContentPartPr/>
              <p14:nvPr/>
            </p14:nvContentPartPr>
            <p14:xfrm>
              <a:off x="7286358" y="5236597"/>
              <a:ext cx="169920" cy="187560"/>
            </p14:xfrm>
          </p:contentPart>
        </mc:Choice>
        <mc:Fallback xmlns="">
          <p:pic>
            <p:nvPicPr>
              <p:cNvPr id="45" name="Ink 44">
                <a:extLst>
                  <a:ext uri="{FF2B5EF4-FFF2-40B4-BE49-F238E27FC236}">
                    <a16:creationId xmlns:a16="http://schemas.microsoft.com/office/drawing/2014/main" id="{1E5DBE68-E20E-4D96-9D81-2BBD1EEC226B}"/>
                  </a:ext>
                </a:extLst>
              </p:cNvPr>
              <p:cNvPicPr/>
              <p:nvPr/>
            </p:nvPicPr>
            <p:blipFill>
              <a:blip r:embed="rId32"/>
              <a:stretch>
                <a:fillRect/>
              </a:stretch>
            </p:blipFill>
            <p:spPr>
              <a:xfrm>
                <a:off x="7271958" y="5222197"/>
                <a:ext cx="19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F6AD12AB-FADD-4031-B81E-F9B808C381D5}"/>
                  </a:ext>
                </a:extLst>
              </p14:cNvPr>
              <p14:cNvContentPartPr/>
              <p14:nvPr/>
            </p14:nvContentPartPr>
            <p14:xfrm>
              <a:off x="7602798" y="5294917"/>
              <a:ext cx="4680" cy="114480"/>
            </p14:xfrm>
          </p:contentPart>
        </mc:Choice>
        <mc:Fallback xmlns="">
          <p:pic>
            <p:nvPicPr>
              <p:cNvPr id="46" name="Ink 45">
                <a:extLst>
                  <a:ext uri="{FF2B5EF4-FFF2-40B4-BE49-F238E27FC236}">
                    <a16:creationId xmlns:a16="http://schemas.microsoft.com/office/drawing/2014/main" id="{F6AD12AB-FADD-4031-B81E-F9B808C381D5}"/>
                  </a:ext>
                </a:extLst>
              </p:cNvPr>
              <p:cNvPicPr/>
              <p:nvPr/>
            </p:nvPicPr>
            <p:blipFill>
              <a:blip r:embed="rId34"/>
              <a:stretch>
                <a:fillRect/>
              </a:stretch>
            </p:blipFill>
            <p:spPr>
              <a:xfrm>
                <a:off x="7588398" y="5280517"/>
                <a:ext cx="3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DB7005FD-46CF-495C-86CF-E1017C2FB1C3}"/>
                  </a:ext>
                </a:extLst>
              </p14:cNvPr>
              <p14:cNvContentPartPr/>
              <p14:nvPr/>
            </p14:nvContentPartPr>
            <p14:xfrm>
              <a:off x="7602798" y="5104477"/>
              <a:ext cx="10800" cy="14040"/>
            </p14:xfrm>
          </p:contentPart>
        </mc:Choice>
        <mc:Fallback xmlns="">
          <p:pic>
            <p:nvPicPr>
              <p:cNvPr id="47" name="Ink 46">
                <a:extLst>
                  <a:ext uri="{FF2B5EF4-FFF2-40B4-BE49-F238E27FC236}">
                    <a16:creationId xmlns:a16="http://schemas.microsoft.com/office/drawing/2014/main" id="{DB7005FD-46CF-495C-86CF-E1017C2FB1C3}"/>
                  </a:ext>
                </a:extLst>
              </p:cNvPr>
              <p:cNvPicPr/>
              <p:nvPr/>
            </p:nvPicPr>
            <p:blipFill>
              <a:blip r:embed="rId36"/>
              <a:stretch>
                <a:fillRect/>
              </a:stretch>
            </p:blipFill>
            <p:spPr>
              <a:xfrm>
                <a:off x="7588398" y="5090077"/>
                <a:ext cx="38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id="{CD183A43-8309-4DDF-9E3D-1F70B2B06EB4}"/>
                  </a:ext>
                </a:extLst>
              </p14:cNvPr>
              <p14:cNvContentPartPr/>
              <p14:nvPr/>
            </p14:nvContentPartPr>
            <p14:xfrm>
              <a:off x="7760478" y="5279437"/>
              <a:ext cx="132840" cy="120960"/>
            </p14:xfrm>
          </p:contentPart>
        </mc:Choice>
        <mc:Fallback xmlns="">
          <p:pic>
            <p:nvPicPr>
              <p:cNvPr id="48" name="Ink 47">
                <a:extLst>
                  <a:ext uri="{FF2B5EF4-FFF2-40B4-BE49-F238E27FC236}">
                    <a16:creationId xmlns:a16="http://schemas.microsoft.com/office/drawing/2014/main" id="{CD183A43-8309-4DDF-9E3D-1F70B2B06EB4}"/>
                  </a:ext>
                </a:extLst>
              </p:cNvPr>
              <p:cNvPicPr/>
              <p:nvPr/>
            </p:nvPicPr>
            <p:blipFill>
              <a:blip r:embed="rId38"/>
              <a:stretch>
                <a:fillRect/>
              </a:stretch>
            </p:blipFill>
            <p:spPr>
              <a:xfrm>
                <a:off x="7746078" y="5265037"/>
                <a:ext cx="16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6354AF2A-9AA9-40CC-9FDF-927555A98F0C}"/>
                  </a:ext>
                </a:extLst>
              </p14:cNvPr>
              <p14:cNvContentPartPr/>
              <p14:nvPr/>
            </p14:nvContentPartPr>
            <p14:xfrm>
              <a:off x="8245038" y="5221477"/>
              <a:ext cx="97560" cy="103680"/>
            </p14:xfrm>
          </p:contentPart>
        </mc:Choice>
        <mc:Fallback xmlns="">
          <p:pic>
            <p:nvPicPr>
              <p:cNvPr id="51" name="Ink 50">
                <a:extLst>
                  <a:ext uri="{FF2B5EF4-FFF2-40B4-BE49-F238E27FC236}">
                    <a16:creationId xmlns:a16="http://schemas.microsoft.com/office/drawing/2014/main" id="{6354AF2A-9AA9-40CC-9FDF-927555A98F0C}"/>
                  </a:ext>
                </a:extLst>
              </p:cNvPr>
              <p:cNvPicPr/>
              <p:nvPr/>
            </p:nvPicPr>
            <p:blipFill>
              <a:blip r:embed="rId40"/>
              <a:stretch>
                <a:fillRect/>
              </a:stretch>
            </p:blipFill>
            <p:spPr>
              <a:xfrm>
                <a:off x="8230638" y="5207077"/>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AC776E8-5A39-41B3-9885-1830AB3EE9B1}"/>
                  </a:ext>
                </a:extLst>
              </p14:cNvPr>
              <p14:cNvContentPartPr/>
              <p14:nvPr/>
            </p14:nvContentPartPr>
            <p14:xfrm>
              <a:off x="8482998" y="4958317"/>
              <a:ext cx="35640" cy="464040"/>
            </p14:xfrm>
          </p:contentPart>
        </mc:Choice>
        <mc:Fallback xmlns="">
          <p:pic>
            <p:nvPicPr>
              <p:cNvPr id="52" name="Ink 51">
                <a:extLst>
                  <a:ext uri="{FF2B5EF4-FFF2-40B4-BE49-F238E27FC236}">
                    <a16:creationId xmlns:a16="http://schemas.microsoft.com/office/drawing/2014/main" id="{9AC776E8-5A39-41B3-9885-1830AB3EE9B1}"/>
                  </a:ext>
                </a:extLst>
              </p:cNvPr>
              <p:cNvPicPr/>
              <p:nvPr/>
            </p:nvPicPr>
            <p:blipFill>
              <a:blip r:embed="rId42"/>
              <a:stretch>
                <a:fillRect/>
              </a:stretch>
            </p:blipFill>
            <p:spPr>
              <a:xfrm>
                <a:off x="8468598" y="4943917"/>
                <a:ext cx="637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a16="http://schemas.microsoft.com/office/drawing/2014/main" id="{D52AF3F0-1198-4C7C-AFAC-607FA495B5B5}"/>
                  </a:ext>
                </a:extLst>
              </p14:cNvPr>
              <p14:cNvContentPartPr/>
              <p14:nvPr/>
            </p14:nvContentPartPr>
            <p14:xfrm>
              <a:off x="7988718" y="4838437"/>
              <a:ext cx="169560" cy="585720"/>
            </p14:xfrm>
          </p:contentPart>
        </mc:Choice>
        <mc:Fallback xmlns="">
          <p:pic>
            <p:nvPicPr>
              <p:cNvPr id="53" name="Ink 52">
                <a:extLst>
                  <a:ext uri="{FF2B5EF4-FFF2-40B4-BE49-F238E27FC236}">
                    <a16:creationId xmlns:a16="http://schemas.microsoft.com/office/drawing/2014/main" id="{D52AF3F0-1198-4C7C-AFAC-607FA495B5B5}"/>
                  </a:ext>
                </a:extLst>
              </p:cNvPr>
              <p:cNvPicPr/>
              <p:nvPr/>
            </p:nvPicPr>
            <p:blipFill>
              <a:blip r:embed="rId44"/>
              <a:stretch>
                <a:fillRect/>
              </a:stretch>
            </p:blipFill>
            <p:spPr>
              <a:xfrm>
                <a:off x="7974318" y="4824037"/>
                <a:ext cx="197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id="{E9A1099E-77B1-4C29-B9EA-6E0C1C210C8A}"/>
                  </a:ext>
                </a:extLst>
              </p14:cNvPr>
              <p14:cNvContentPartPr/>
              <p14:nvPr/>
            </p14:nvContentPartPr>
            <p14:xfrm>
              <a:off x="9035958" y="4831237"/>
              <a:ext cx="375840" cy="545040"/>
            </p14:xfrm>
          </p:contentPart>
        </mc:Choice>
        <mc:Fallback xmlns="">
          <p:pic>
            <p:nvPicPr>
              <p:cNvPr id="56" name="Ink 55">
                <a:extLst>
                  <a:ext uri="{FF2B5EF4-FFF2-40B4-BE49-F238E27FC236}">
                    <a16:creationId xmlns:a16="http://schemas.microsoft.com/office/drawing/2014/main" id="{E9A1099E-77B1-4C29-B9EA-6E0C1C210C8A}"/>
                  </a:ext>
                </a:extLst>
              </p:cNvPr>
              <p:cNvPicPr/>
              <p:nvPr/>
            </p:nvPicPr>
            <p:blipFill>
              <a:blip r:embed="rId46"/>
              <a:stretch>
                <a:fillRect/>
              </a:stretch>
            </p:blipFill>
            <p:spPr>
              <a:xfrm>
                <a:off x="9021558" y="4816837"/>
                <a:ext cx="403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a16="http://schemas.microsoft.com/office/drawing/2014/main" id="{C718660E-82ED-43A1-BBD1-021B72055B13}"/>
                  </a:ext>
                </a:extLst>
              </p14:cNvPr>
              <p14:cNvContentPartPr/>
              <p14:nvPr/>
            </p14:nvContentPartPr>
            <p14:xfrm>
              <a:off x="9917958" y="5153077"/>
              <a:ext cx="248040" cy="180360"/>
            </p14:xfrm>
          </p:contentPart>
        </mc:Choice>
        <mc:Fallback xmlns="">
          <p:pic>
            <p:nvPicPr>
              <p:cNvPr id="57" name="Ink 56">
                <a:extLst>
                  <a:ext uri="{FF2B5EF4-FFF2-40B4-BE49-F238E27FC236}">
                    <a16:creationId xmlns:a16="http://schemas.microsoft.com/office/drawing/2014/main" id="{C718660E-82ED-43A1-BBD1-021B72055B13}"/>
                  </a:ext>
                </a:extLst>
              </p:cNvPr>
              <p:cNvPicPr/>
              <p:nvPr/>
            </p:nvPicPr>
            <p:blipFill>
              <a:blip r:embed="rId48"/>
              <a:stretch>
                <a:fillRect/>
              </a:stretch>
            </p:blipFill>
            <p:spPr>
              <a:xfrm>
                <a:off x="9903558" y="5138677"/>
                <a:ext cx="276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a16="http://schemas.microsoft.com/office/drawing/2014/main" id="{C52736F5-14FC-4E6C-80E0-BAB94371968B}"/>
                  </a:ext>
                </a:extLst>
              </p14:cNvPr>
              <p14:cNvContentPartPr/>
              <p14:nvPr/>
            </p14:nvContentPartPr>
            <p14:xfrm>
              <a:off x="10313598" y="5106277"/>
              <a:ext cx="153360" cy="196560"/>
            </p14:xfrm>
          </p:contentPart>
        </mc:Choice>
        <mc:Fallback xmlns="">
          <p:pic>
            <p:nvPicPr>
              <p:cNvPr id="58" name="Ink 57">
                <a:extLst>
                  <a:ext uri="{FF2B5EF4-FFF2-40B4-BE49-F238E27FC236}">
                    <a16:creationId xmlns:a16="http://schemas.microsoft.com/office/drawing/2014/main" id="{C52736F5-14FC-4E6C-80E0-BAB94371968B}"/>
                  </a:ext>
                </a:extLst>
              </p:cNvPr>
              <p:cNvPicPr/>
              <p:nvPr/>
            </p:nvPicPr>
            <p:blipFill>
              <a:blip r:embed="rId50"/>
              <a:stretch>
                <a:fillRect/>
              </a:stretch>
            </p:blipFill>
            <p:spPr>
              <a:xfrm>
                <a:off x="10299198" y="5091877"/>
                <a:ext cx="181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Ink 58">
                <a:extLst>
                  <a:ext uri="{FF2B5EF4-FFF2-40B4-BE49-F238E27FC236}">
                    <a16:creationId xmlns:a16="http://schemas.microsoft.com/office/drawing/2014/main" id="{9A25FB9D-A6BF-48B5-88E8-BBDB6D21092B}"/>
                  </a:ext>
                </a:extLst>
              </p14:cNvPr>
              <p14:cNvContentPartPr/>
              <p14:nvPr/>
            </p14:nvContentPartPr>
            <p14:xfrm>
              <a:off x="10590798" y="5211757"/>
              <a:ext cx="6840" cy="133200"/>
            </p14:xfrm>
          </p:contentPart>
        </mc:Choice>
        <mc:Fallback xmlns="">
          <p:pic>
            <p:nvPicPr>
              <p:cNvPr id="59" name="Ink 58">
                <a:extLst>
                  <a:ext uri="{FF2B5EF4-FFF2-40B4-BE49-F238E27FC236}">
                    <a16:creationId xmlns:a16="http://schemas.microsoft.com/office/drawing/2014/main" id="{9A25FB9D-A6BF-48B5-88E8-BBDB6D21092B}"/>
                  </a:ext>
                </a:extLst>
              </p:cNvPr>
              <p:cNvPicPr/>
              <p:nvPr/>
            </p:nvPicPr>
            <p:blipFill>
              <a:blip r:embed="rId52"/>
              <a:stretch>
                <a:fillRect/>
              </a:stretch>
            </p:blipFill>
            <p:spPr>
              <a:xfrm>
                <a:off x="10576398" y="5197357"/>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a16="http://schemas.microsoft.com/office/drawing/2014/main" id="{28C54F5A-4236-4C6E-9DAD-A43B59BBFB91}"/>
                  </a:ext>
                </a:extLst>
              </p14:cNvPr>
              <p14:cNvContentPartPr/>
              <p14:nvPr/>
            </p14:nvContentPartPr>
            <p14:xfrm>
              <a:off x="10561998" y="5059477"/>
              <a:ext cx="2520" cy="29880"/>
            </p14:xfrm>
          </p:contentPart>
        </mc:Choice>
        <mc:Fallback xmlns="">
          <p:pic>
            <p:nvPicPr>
              <p:cNvPr id="60" name="Ink 59">
                <a:extLst>
                  <a:ext uri="{FF2B5EF4-FFF2-40B4-BE49-F238E27FC236}">
                    <a16:creationId xmlns:a16="http://schemas.microsoft.com/office/drawing/2014/main" id="{28C54F5A-4236-4C6E-9DAD-A43B59BBFB91}"/>
                  </a:ext>
                </a:extLst>
              </p:cNvPr>
              <p:cNvPicPr/>
              <p:nvPr/>
            </p:nvPicPr>
            <p:blipFill>
              <a:blip r:embed="rId54"/>
              <a:stretch>
                <a:fillRect/>
              </a:stretch>
            </p:blipFill>
            <p:spPr>
              <a:xfrm>
                <a:off x="10547598" y="5045077"/>
                <a:ext cx="3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a16="http://schemas.microsoft.com/office/drawing/2014/main" id="{E6416039-9825-44B0-8B51-968D55FDEC15}"/>
                  </a:ext>
                </a:extLst>
              </p14:cNvPr>
              <p14:cNvContentPartPr/>
              <p14:nvPr/>
            </p14:nvContentPartPr>
            <p14:xfrm>
              <a:off x="11041158" y="5178997"/>
              <a:ext cx="96840" cy="180720"/>
            </p14:xfrm>
          </p:contentPart>
        </mc:Choice>
        <mc:Fallback xmlns="">
          <p:pic>
            <p:nvPicPr>
              <p:cNvPr id="63" name="Ink 62">
                <a:extLst>
                  <a:ext uri="{FF2B5EF4-FFF2-40B4-BE49-F238E27FC236}">
                    <a16:creationId xmlns:a16="http://schemas.microsoft.com/office/drawing/2014/main" id="{E6416039-9825-44B0-8B51-968D55FDEC15}"/>
                  </a:ext>
                </a:extLst>
              </p:cNvPr>
              <p:cNvPicPr/>
              <p:nvPr/>
            </p:nvPicPr>
            <p:blipFill>
              <a:blip r:embed="rId56"/>
              <a:stretch>
                <a:fillRect/>
              </a:stretch>
            </p:blipFill>
            <p:spPr>
              <a:xfrm>
                <a:off x="11026758" y="5164597"/>
                <a:ext cx="124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a16="http://schemas.microsoft.com/office/drawing/2014/main" id="{B5DE516A-7056-4D55-808C-E49B769BE8D8}"/>
                  </a:ext>
                </a:extLst>
              </p14:cNvPr>
              <p14:cNvContentPartPr/>
              <p14:nvPr/>
            </p14:nvContentPartPr>
            <p14:xfrm>
              <a:off x="11340678" y="5296717"/>
              <a:ext cx="25200" cy="15120"/>
            </p14:xfrm>
          </p:contentPart>
        </mc:Choice>
        <mc:Fallback xmlns="">
          <p:pic>
            <p:nvPicPr>
              <p:cNvPr id="64" name="Ink 63">
                <a:extLst>
                  <a:ext uri="{FF2B5EF4-FFF2-40B4-BE49-F238E27FC236}">
                    <a16:creationId xmlns:a16="http://schemas.microsoft.com/office/drawing/2014/main" id="{B5DE516A-7056-4D55-808C-E49B769BE8D8}"/>
                  </a:ext>
                </a:extLst>
              </p:cNvPr>
              <p:cNvPicPr/>
              <p:nvPr/>
            </p:nvPicPr>
            <p:blipFill>
              <a:blip r:embed="rId58"/>
              <a:stretch>
                <a:fillRect/>
              </a:stretch>
            </p:blipFill>
            <p:spPr>
              <a:xfrm>
                <a:off x="11326278" y="5282317"/>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a16="http://schemas.microsoft.com/office/drawing/2014/main" id="{41272800-3688-4C76-8295-90F7EEE074E1}"/>
                  </a:ext>
                </a:extLst>
              </p14:cNvPr>
              <p14:cNvContentPartPr/>
              <p14:nvPr/>
            </p14:nvContentPartPr>
            <p14:xfrm>
              <a:off x="11406558" y="4773997"/>
              <a:ext cx="12960" cy="379440"/>
            </p14:xfrm>
          </p:contentPart>
        </mc:Choice>
        <mc:Fallback xmlns="">
          <p:pic>
            <p:nvPicPr>
              <p:cNvPr id="65" name="Ink 64">
                <a:extLst>
                  <a:ext uri="{FF2B5EF4-FFF2-40B4-BE49-F238E27FC236}">
                    <a16:creationId xmlns:a16="http://schemas.microsoft.com/office/drawing/2014/main" id="{41272800-3688-4C76-8295-90F7EEE074E1}"/>
                  </a:ext>
                </a:extLst>
              </p:cNvPr>
              <p:cNvPicPr/>
              <p:nvPr/>
            </p:nvPicPr>
            <p:blipFill>
              <a:blip r:embed="rId60"/>
              <a:stretch>
                <a:fillRect/>
              </a:stretch>
            </p:blipFill>
            <p:spPr>
              <a:xfrm>
                <a:off x="11392158" y="4759597"/>
                <a:ext cx="41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a16="http://schemas.microsoft.com/office/drawing/2014/main" id="{530C9951-564F-4C4F-B682-C7B730F9F099}"/>
                  </a:ext>
                </a:extLst>
              </p14:cNvPr>
              <p14:cNvContentPartPr/>
              <p14:nvPr/>
            </p14:nvContentPartPr>
            <p14:xfrm>
              <a:off x="10756758" y="4786957"/>
              <a:ext cx="108000" cy="558000"/>
            </p14:xfrm>
          </p:contentPart>
        </mc:Choice>
        <mc:Fallback xmlns="">
          <p:pic>
            <p:nvPicPr>
              <p:cNvPr id="66" name="Ink 65">
                <a:extLst>
                  <a:ext uri="{FF2B5EF4-FFF2-40B4-BE49-F238E27FC236}">
                    <a16:creationId xmlns:a16="http://schemas.microsoft.com/office/drawing/2014/main" id="{530C9951-564F-4C4F-B682-C7B730F9F099}"/>
                  </a:ext>
                </a:extLst>
              </p:cNvPr>
              <p:cNvPicPr/>
              <p:nvPr/>
            </p:nvPicPr>
            <p:blipFill>
              <a:blip r:embed="rId62"/>
              <a:stretch>
                <a:fillRect/>
              </a:stretch>
            </p:blipFill>
            <p:spPr>
              <a:xfrm>
                <a:off x="10742358" y="4772557"/>
                <a:ext cx="136080" cy="586080"/>
              </a:xfrm>
              <a:prstGeom prst="rect">
                <a:avLst/>
              </a:prstGeom>
            </p:spPr>
          </p:pic>
        </mc:Fallback>
      </mc:AlternateContent>
    </p:spTree>
    <p:extLst>
      <p:ext uri="{BB962C8B-B14F-4D97-AF65-F5344CB8AC3E}">
        <p14:creationId xmlns:p14="http://schemas.microsoft.com/office/powerpoint/2010/main" val="10163017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170458777"/>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stretch>
            <a:fillRect/>
          </a:stretch>
        </p:blipFill>
        <p:spPr>
          <a:xfrm>
            <a:off x="8440612" y="2531634"/>
            <a:ext cx="466725" cy="742950"/>
          </a:xfrm>
          <a:prstGeom prst="rect">
            <a:avLst/>
          </a:prstGeom>
        </p:spPr>
      </p:pic>
      <p:pic>
        <p:nvPicPr>
          <p:cNvPr id="9" name="Picture 8"/>
          <p:cNvPicPr>
            <a:picLocks noChangeAspect="1"/>
          </p:cNvPicPr>
          <p:nvPr/>
        </p:nvPicPr>
        <p:blipFill>
          <a:blip r:embed="rId8"/>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9">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p:grpSp>
        <p:nvGrpSpPr>
          <p:cNvPr id="21" name="Group 20"/>
          <p:cNvGrpSpPr/>
          <p:nvPr/>
        </p:nvGrpSpPr>
        <p:grpSpPr>
          <a:xfrm>
            <a:off x="8531017" y="2748920"/>
            <a:ext cx="453703" cy="490179"/>
            <a:chOff x="7695650" y="1894738"/>
            <a:chExt cx="453703" cy="490179"/>
          </a:xfrm>
        </p:grpSpPr>
        <p:sp>
          <p:nvSpPr>
            <p:cNvPr id="22" name="Right Arrow 21"/>
            <p:cNvSpPr/>
            <p:nvPr/>
          </p:nvSpPr>
          <p:spPr>
            <a:xfrm rot="1352831">
              <a:off x="7695650" y="1894738"/>
              <a:ext cx="453703" cy="49017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Right Arrow 4"/>
            <p:cNvSpPr/>
            <p:nvPr/>
          </p:nvSpPr>
          <p:spPr>
            <a:xfrm rot="1352831">
              <a:off x="7700852" y="1966679"/>
              <a:ext cx="317592" cy="294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26" name="Ink 25">
                <a:extLst>
                  <a:ext uri="{FF2B5EF4-FFF2-40B4-BE49-F238E27FC236}">
                    <a16:creationId xmlns:a16="http://schemas.microsoft.com/office/drawing/2014/main" xmlns:p14="http://schemas.microsoft.com/office/powerpoint/2010/main" xmlns="" id="{142CFBDD-8D3F-42F4-8C4C-4725D6B171B2}"/>
                  </a:ext>
                </a:extLst>
              </p:cNvPr>
              <p:cNvPicPr/>
              <p:nvPr/>
            </p:nvPicPr>
            <p:blipFill>
              <a:blip r:embed="rId36"/>
              <a:stretch>
                <a:fillRect/>
              </a:stretch>
            </p:blipFill>
            <p:spPr>
              <a:xfrm>
                <a:off x="7829969" y="496117"/>
                <a:ext cx="40356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27" name="Ink 26">
                <a:extLst>
                  <a:ext uri="{FF2B5EF4-FFF2-40B4-BE49-F238E27FC236}">
                    <a16:creationId xmlns:a16="http://schemas.microsoft.com/office/drawing/2014/main" xmlns:p14="http://schemas.microsoft.com/office/powerpoint/2010/main" xmlns="" id="{A7FF3B0D-1261-41FE-A29E-422A70BE8B86}"/>
                  </a:ext>
                </a:extLst>
              </p:cNvPr>
              <p:cNvPicPr/>
              <p:nvPr/>
            </p:nvPicPr>
            <p:blipFill>
              <a:blip r:embed="rId38"/>
              <a:stretch>
                <a:fillRect/>
              </a:stretch>
            </p:blipFill>
            <p:spPr>
              <a:xfrm>
                <a:off x="8355554" y="585737"/>
                <a:ext cx="449661" cy="30783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28" name="Ink 27">
                <a:extLst>
                  <a:ext uri="{FF2B5EF4-FFF2-40B4-BE49-F238E27FC236}">
                    <a16:creationId xmlns:a16="http://schemas.microsoft.com/office/drawing/2014/main" xmlns:p14="http://schemas.microsoft.com/office/powerpoint/2010/main" xmlns="" id="{E225FF1A-F667-4AEA-94BB-1CC10E3997A0}"/>
                  </a:ext>
                </a:extLst>
              </p:cNvPr>
              <p:cNvPicPr/>
              <p:nvPr/>
            </p:nvPicPr>
            <p:blipFill>
              <a:blip r:embed="rId40"/>
              <a:stretch>
                <a:fillRect/>
              </a:stretch>
            </p:blipFill>
            <p:spPr>
              <a:xfrm>
                <a:off x="9290692" y="418678"/>
                <a:ext cx="33057" cy="125348"/>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29" name="Ink 28">
                <a:extLst>
                  <a:ext uri="{FF2B5EF4-FFF2-40B4-BE49-F238E27FC236}">
                    <a16:creationId xmlns:a16="http://schemas.microsoft.com/office/drawing/2014/main" xmlns:p14="http://schemas.microsoft.com/office/powerpoint/2010/main" xmlns="" id="{580E66E1-B34B-4899-BE00-26E6957A604B}"/>
                  </a:ext>
                </a:extLst>
              </p:cNvPr>
              <p:cNvPicPr/>
              <p:nvPr/>
            </p:nvPicPr>
            <p:blipFill>
              <a:blip r:embed="rId42"/>
              <a:stretch>
                <a:fillRect/>
              </a:stretch>
            </p:blipFill>
            <p:spPr>
              <a:xfrm>
                <a:off x="9418716" y="421957"/>
                <a:ext cx="243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31" name="Ink 30">
                <a:extLst>
                  <a:ext uri="{FF2B5EF4-FFF2-40B4-BE49-F238E27FC236}">
                    <a16:creationId xmlns:a16="http://schemas.microsoft.com/office/drawing/2014/main" xmlns:p14="http://schemas.microsoft.com/office/powerpoint/2010/main" xmlns="" id="{3AE1A95A-1609-44C1-9A79-C3CD2B0B80F6}"/>
                  </a:ext>
                </a:extLst>
              </p:cNvPr>
              <p:cNvPicPr/>
              <p:nvPr/>
            </p:nvPicPr>
            <p:blipFill>
              <a:blip r:embed="rId44"/>
              <a:stretch>
                <a:fillRect/>
              </a:stretch>
            </p:blipFill>
            <p:spPr>
              <a:xfrm>
                <a:off x="9550409" y="307477"/>
                <a:ext cx="29952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32" name="Ink 31">
                <a:extLst>
                  <a:ext uri="{FF2B5EF4-FFF2-40B4-BE49-F238E27FC236}">
                    <a16:creationId xmlns:a16="http://schemas.microsoft.com/office/drawing/2014/main" xmlns:p14="http://schemas.microsoft.com/office/powerpoint/2010/main" xmlns="" id="{4B33A839-08A4-4AFC-9CD5-30EF792C8B68}"/>
                  </a:ext>
                </a:extLst>
              </p:cNvPr>
              <p:cNvPicPr/>
              <p:nvPr/>
            </p:nvPicPr>
            <p:blipFill>
              <a:blip r:embed="rId46"/>
              <a:stretch>
                <a:fillRect/>
              </a:stretch>
            </p:blipFill>
            <p:spPr>
              <a:xfrm>
                <a:off x="9916529" y="431677"/>
                <a:ext cx="925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33" name="Ink 32">
                <a:extLst>
                  <a:ext uri="{FF2B5EF4-FFF2-40B4-BE49-F238E27FC236}">
                    <a16:creationId xmlns:a16="http://schemas.microsoft.com/office/drawing/2014/main" xmlns:p14="http://schemas.microsoft.com/office/powerpoint/2010/main" xmlns="" id="{583707E1-11E4-4561-910F-2D94A4ABE97F}"/>
                  </a:ext>
                </a:extLst>
              </p:cNvPr>
              <p:cNvPicPr/>
              <p:nvPr/>
            </p:nvPicPr>
            <p:blipFill>
              <a:blip r:embed="rId48"/>
              <a:stretch>
                <a:fillRect/>
              </a:stretch>
            </p:blipFill>
            <p:spPr>
              <a:xfrm>
                <a:off x="10113809" y="491797"/>
                <a:ext cx="3704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34" name="Ink 33">
                <a:extLst>
                  <a:ext uri="{FF2B5EF4-FFF2-40B4-BE49-F238E27FC236}">
                    <a16:creationId xmlns:a16="http://schemas.microsoft.com/office/drawing/2014/main" xmlns:p14="http://schemas.microsoft.com/office/powerpoint/2010/main" xmlns="" id="{0E62669F-1A79-4D45-A847-A9C9D43FF396}"/>
                  </a:ext>
                </a:extLst>
              </p:cNvPr>
              <p:cNvPicPr/>
              <p:nvPr/>
            </p:nvPicPr>
            <p:blipFill>
              <a:blip r:embed="rId50"/>
              <a:stretch>
                <a:fillRect/>
              </a:stretch>
            </p:blipFill>
            <p:spPr>
              <a:xfrm>
                <a:off x="10846715" y="436717"/>
                <a:ext cx="108074"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35" name="Ink 34">
                <a:extLst>
                  <a:ext uri="{FF2B5EF4-FFF2-40B4-BE49-F238E27FC236}">
                    <a16:creationId xmlns:a16="http://schemas.microsoft.com/office/drawing/2014/main" xmlns:p14="http://schemas.microsoft.com/office/powerpoint/2010/main" xmlns="" id="{F0462762-A70B-4CD3-86DC-D75AE33997E9}"/>
                  </a:ext>
                </a:extLst>
              </p:cNvPr>
              <p:cNvPicPr/>
              <p:nvPr/>
            </p:nvPicPr>
            <p:blipFill>
              <a:blip r:embed="rId52"/>
              <a:stretch>
                <a:fillRect/>
              </a:stretch>
            </p:blipFill>
            <p:spPr>
              <a:xfrm>
                <a:off x="11083289" y="322237"/>
                <a:ext cx="101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Ink 35">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36" name="Ink 35">
                <a:extLst>
                  <a:ext uri="{FF2B5EF4-FFF2-40B4-BE49-F238E27FC236}">
                    <a16:creationId xmlns:a16="http://schemas.microsoft.com/office/drawing/2014/main" xmlns:p14="http://schemas.microsoft.com/office/powerpoint/2010/main" xmlns="" id="{6524408D-E02D-49C0-ADF1-ED46DA5C8C91}"/>
                  </a:ext>
                </a:extLst>
              </p:cNvPr>
              <p:cNvPicPr/>
              <p:nvPr/>
            </p:nvPicPr>
            <p:blipFill>
              <a:blip r:embed="rId54"/>
              <a:stretch>
                <a:fillRect/>
              </a:stretch>
            </p:blipFill>
            <p:spPr>
              <a:xfrm>
                <a:off x="8308049" y="1097317"/>
                <a:ext cx="469800" cy="48600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450382809"/>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pic>
        <p:nvPicPr>
          <p:cNvPr id="5" name="Picture 4"/>
          <p:cNvPicPr>
            <a:picLocks noChangeAspect="1"/>
          </p:cNvPicPr>
          <p:nvPr/>
        </p:nvPicPr>
        <p:blipFill>
          <a:blip r:embed="rId81"/>
          <a:stretch>
            <a:fillRect/>
          </a:stretch>
        </p:blipFill>
        <p:spPr>
          <a:xfrm>
            <a:off x="6390539" y="3753633"/>
            <a:ext cx="2097787" cy="1263579"/>
          </a:xfrm>
          <a:prstGeom prst="rect">
            <a:avLst/>
          </a:prstGeom>
        </p:spPr>
      </p:pic>
    </p:spTree>
    <p:extLst>
      <p:ext uri="{BB962C8B-B14F-4D97-AF65-F5344CB8AC3E}">
        <p14:creationId xmlns:p14="http://schemas.microsoft.com/office/powerpoint/2010/main" val="34225900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p:spTree>
    <p:extLst>
      <p:ext uri="{BB962C8B-B14F-4D97-AF65-F5344CB8AC3E}">
        <p14:creationId xmlns:p14="http://schemas.microsoft.com/office/powerpoint/2010/main" val="37870436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29" name="Ink 28">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30" name="Ink 29">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31" name="Ink 30">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32" name="Ink 31">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33" name="Ink 32">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4" name="Ink 33">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5" name="Ink 34">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6" name="Ink 35">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37" name="Ink 36">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38" name="Ink 37">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39" name="Ink 38">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0" name="Ink 39">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Ink 40">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1" name="Ink 40">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2" name="Ink 41">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p:spTree>
    <p:extLst>
      <p:ext uri="{BB962C8B-B14F-4D97-AF65-F5344CB8AC3E}">
        <p14:creationId xmlns:p14="http://schemas.microsoft.com/office/powerpoint/2010/main" val="34643916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45" name="Ink 44">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46" name="Ink 45">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47" name="Ink 46">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7">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48" name="Ink 47">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 name="Ink 48">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49" name="Ink 48">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49">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50" name="Ink 49">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0">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51" name="Ink 50">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2" name="Ink 51">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52" name="Ink 51">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3" name="Ink 52">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53" name="Ink 52">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4" name="Ink 53">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54" name="Ink 53">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5" name="Ink 54">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55" name="Ink 54">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56" name="Ink 55">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57" name="Ink 56">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58" name="Ink 57">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9" name="Ink 58">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59" name="Ink 58">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0" name="Ink 59">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60" name="Ink 59">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61" name="Ink 60">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62" name="Ink 61">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Ink 62">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63" name="Ink 62">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64">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65" name="Ink 64">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6" name="Ink 65">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66" name="Ink 65">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68" name="Ink 67">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9" name="Ink 68">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69" name="Ink 68">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71" name="Ink 70">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72" name="Ink 71">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Ink 72">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73" name="Ink 72">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Ink 73">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74" name="Ink 73">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76" name="Ink 75">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77" name="Ink 76">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1" name="Ink 80">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81" name="Ink 80">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2" name="Ink 81">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82" name="Ink 81">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4" name="Ink 83">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84" name="Ink 83">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5" name="Ink 84">
                <a:extLst>
                  <a:ext uri="{FF2B5EF4-FFF2-40B4-BE49-F238E27FC236}">
                    <a16:creationId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85" name="Ink 84">
                <a:extLst>
                  <a:ext uri="{FF2B5EF4-FFF2-40B4-BE49-F238E27FC236}">
                    <a16:creationId xmlns:a16="http://schemas.microsoft.com/office/drawing/2014/main" xmlns:p14="http://schemas.microsoft.com/office/powerpoint/2010/main" xmlns="" id="{6EEBCA12-5E89-4EEC-BD7B-A2B6458E7DDC}"/>
                  </a:ext>
                </a:extLst>
              </p:cNvPr>
              <p:cNvPicPr/>
              <p:nvPr/>
            </p:nvPicPr>
            <p:blipFill>
              <a:blip r:embed="rId79"/>
              <a:stretch>
                <a:fillRect/>
              </a:stretch>
            </p:blipFill>
            <p:spPr>
              <a:xfrm>
                <a:off x="388411" y="5784226"/>
                <a:ext cx="2397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Ink 85">
                <a:extLst>
                  <a:ext uri="{FF2B5EF4-FFF2-40B4-BE49-F238E27FC236}">
                    <a16:creationId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86" name="Ink 85">
                <a:extLst>
                  <a:ext uri="{FF2B5EF4-FFF2-40B4-BE49-F238E27FC236}">
                    <a16:creationId xmlns:a16="http://schemas.microsoft.com/office/drawing/2014/main" xmlns:p14="http://schemas.microsoft.com/office/powerpoint/2010/main" xmlns="" id="{81EBD67C-4800-4A59-86F6-D74703C783DF}"/>
                  </a:ext>
                </a:extLst>
              </p:cNvPr>
              <p:cNvPicPr/>
              <p:nvPr/>
            </p:nvPicPr>
            <p:blipFill>
              <a:blip r:embed="rId81"/>
              <a:stretch>
                <a:fillRect/>
              </a:stretch>
            </p:blipFill>
            <p:spPr>
              <a:xfrm>
                <a:off x="674638" y="5676946"/>
                <a:ext cx="189654" cy="519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Ink 86">
                <a:extLst>
                  <a:ext uri="{FF2B5EF4-FFF2-40B4-BE49-F238E27FC236}">
                    <a16:creationId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87" name="Ink 86">
                <a:extLst>
                  <a:ext uri="{FF2B5EF4-FFF2-40B4-BE49-F238E27FC236}">
                    <a16:creationId xmlns:a16="http://schemas.microsoft.com/office/drawing/2014/main" xmlns:p14="http://schemas.microsoft.com/office/powerpoint/2010/main" xmlns="" id="{AD19F31E-316C-48A3-B355-F05BF47B4C0E}"/>
                  </a:ext>
                </a:extLst>
              </p:cNvPr>
              <p:cNvPicPr/>
              <p:nvPr/>
            </p:nvPicPr>
            <p:blipFill>
              <a:blip r:embed="rId83"/>
              <a:stretch>
                <a:fillRect/>
              </a:stretch>
            </p:blipFill>
            <p:spPr>
              <a:xfrm>
                <a:off x="1153020" y="5638426"/>
                <a:ext cx="221818"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Ink 87">
                <a:extLst>
                  <a:ext uri="{FF2B5EF4-FFF2-40B4-BE49-F238E27FC236}">
                    <a16:creationId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88" name="Ink 87">
                <a:extLst>
                  <a:ext uri="{FF2B5EF4-FFF2-40B4-BE49-F238E27FC236}">
                    <a16:creationId xmlns:a16="http://schemas.microsoft.com/office/drawing/2014/main" xmlns:p14="http://schemas.microsoft.com/office/powerpoint/2010/main" xmlns="" id="{B8303BFC-37D1-46FB-A665-1FAADE4583B8}"/>
                  </a:ext>
                </a:extLst>
              </p:cNvPr>
              <p:cNvPicPr/>
              <p:nvPr/>
            </p:nvPicPr>
            <p:blipFill>
              <a:blip r:embed="rId85"/>
              <a:stretch>
                <a:fillRect/>
              </a:stretch>
            </p:blipFill>
            <p:spPr>
              <a:xfrm>
                <a:off x="1441051" y="5852233"/>
                <a:ext cx="132480" cy="19552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9" name="Ink 88">
                <a:extLst>
                  <a:ext uri="{FF2B5EF4-FFF2-40B4-BE49-F238E27FC236}">
                    <a16:creationId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89" name="Ink 88">
                <a:extLst>
                  <a:ext uri="{FF2B5EF4-FFF2-40B4-BE49-F238E27FC236}">
                    <a16:creationId xmlns:a16="http://schemas.microsoft.com/office/drawing/2014/main" xmlns:p14="http://schemas.microsoft.com/office/powerpoint/2010/main" xmlns="" id="{3D110150-206A-47F7-A95E-6419B3509305}"/>
                  </a:ext>
                </a:extLst>
              </p:cNvPr>
              <p:cNvPicPr/>
              <p:nvPr/>
            </p:nvPicPr>
            <p:blipFill>
              <a:blip r:embed="rId87"/>
              <a:stretch>
                <a:fillRect/>
              </a:stretch>
            </p:blipFill>
            <p:spPr>
              <a:xfrm>
                <a:off x="1664278" y="5899426"/>
                <a:ext cx="102912"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2" name="Ink 91">
                <a:extLst>
                  <a:ext uri="{FF2B5EF4-FFF2-40B4-BE49-F238E27FC236}">
                    <a16:creationId xmlns:a16="http://schemas.microsoft.com/office/drawing/2014/main" id="{3C504251-85FE-449F-AB51-148D80065E34}"/>
                  </a:ext>
                </a:extLst>
              </p14:cNvPr>
              <p14:cNvContentPartPr/>
              <p14:nvPr/>
            </p14:nvContentPartPr>
            <p14:xfrm>
              <a:off x="1870531" y="5698906"/>
              <a:ext cx="4320" cy="51480"/>
            </p14:xfrm>
          </p:contentPart>
        </mc:Choice>
        <mc:Fallback xmlns="">
          <p:pic>
            <p:nvPicPr>
              <p:cNvPr id="92" name="Ink 91">
                <a:extLst>
                  <a:ext uri="{FF2B5EF4-FFF2-40B4-BE49-F238E27FC236}">
                    <a16:creationId xmlns:a16="http://schemas.microsoft.com/office/drawing/2014/main" xmlns:p14="http://schemas.microsoft.com/office/powerpoint/2010/main" xmlns="" id="{3C504251-85FE-449F-AB51-148D80065E34}"/>
                  </a:ext>
                </a:extLst>
              </p:cNvPr>
              <p:cNvPicPr/>
              <p:nvPr/>
            </p:nvPicPr>
            <p:blipFill>
              <a:blip r:embed="rId89"/>
              <a:stretch>
                <a:fillRect/>
              </a:stretch>
            </p:blipFill>
            <p:spPr>
              <a:xfrm>
                <a:off x="1860811" y="5689480"/>
                <a:ext cx="21240" cy="6561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3" name="Ink 92">
                <a:extLst>
                  <a:ext uri="{FF2B5EF4-FFF2-40B4-BE49-F238E27FC236}">
                    <a16:creationId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93" name="Ink 92">
                <a:extLst>
                  <a:ext uri="{FF2B5EF4-FFF2-40B4-BE49-F238E27FC236}">
                    <a16:creationId xmlns:a16="http://schemas.microsoft.com/office/drawing/2014/main" xmlns:p14="http://schemas.microsoft.com/office/powerpoint/2010/main" xmlns="" id="{F140BB60-920D-40E6-999F-784DB2202AAB}"/>
                  </a:ext>
                </a:extLst>
              </p:cNvPr>
              <p:cNvPicPr/>
              <p:nvPr/>
            </p:nvPicPr>
            <p:blipFill>
              <a:blip r:embed="rId91"/>
              <a:stretch>
                <a:fillRect/>
              </a:stretch>
            </p:blipFill>
            <p:spPr>
              <a:xfrm>
                <a:off x="1930291" y="5569666"/>
                <a:ext cx="1468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Ink 96">
                <a:extLst>
                  <a:ext uri="{FF2B5EF4-FFF2-40B4-BE49-F238E27FC236}">
                    <a16:creationId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97" name="Ink 96">
                <a:extLst>
                  <a:ext uri="{FF2B5EF4-FFF2-40B4-BE49-F238E27FC236}">
                    <a16:creationId xmlns:a16="http://schemas.microsoft.com/office/drawing/2014/main" xmlns:p14="http://schemas.microsoft.com/office/powerpoint/2010/main" xmlns="" id="{E7665AB4-0845-4034-8A0C-13A7459E175E}"/>
                  </a:ext>
                </a:extLst>
              </p:cNvPr>
              <p:cNvPicPr/>
              <p:nvPr/>
            </p:nvPicPr>
            <p:blipFill>
              <a:blip r:embed="rId93"/>
              <a:stretch>
                <a:fillRect/>
              </a:stretch>
            </p:blipFill>
            <p:spPr>
              <a:xfrm>
                <a:off x="2493331" y="5629066"/>
                <a:ext cx="3301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8" name="Ink 97">
                <a:extLst>
                  <a:ext uri="{FF2B5EF4-FFF2-40B4-BE49-F238E27FC236}">
                    <a16:creationId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98" name="Ink 97">
                <a:extLst>
                  <a:ext uri="{FF2B5EF4-FFF2-40B4-BE49-F238E27FC236}">
                    <a16:creationId xmlns:a16="http://schemas.microsoft.com/office/drawing/2014/main" xmlns:p14="http://schemas.microsoft.com/office/powerpoint/2010/main" xmlns="" id="{36F2096A-42EB-4FA6-85A0-F42A11D31BB4}"/>
                  </a:ext>
                </a:extLst>
              </p:cNvPr>
              <p:cNvPicPr/>
              <p:nvPr/>
            </p:nvPicPr>
            <p:blipFill>
              <a:blip r:embed="rId95"/>
              <a:stretch>
                <a:fillRect/>
              </a:stretch>
            </p:blipFill>
            <p:spPr>
              <a:xfrm>
                <a:off x="2935051" y="5760411"/>
                <a:ext cx="121680" cy="128268"/>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0" name="Ink 99">
                <a:extLst>
                  <a:ext uri="{FF2B5EF4-FFF2-40B4-BE49-F238E27FC236}">
                    <a16:creationId xmlns:a16="http://schemas.microsoft.com/office/drawing/2014/main" id="{BBE45C35-6253-49D4-8202-3E2CE6993C2D}"/>
                  </a:ext>
                </a:extLst>
              </p14:cNvPr>
              <p14:cNvContentPartPr/>
              <p14:nvPr/>
            </p14:nvContentPartPr>
            <p14:xfrm>
              <a:off x="3563971" y="5516386"/>
              <a:ext cx="6120" cy="37800"/>
            </p14:xfrm>
          </p:contentPart>
        </mc:Choice>
        <mc:Fallback xmlns="">
          <p:pic>
            <p:nvPicPr>
              <p:cNvPr id="100" name="Ink 99">
                <a:extLst>
                  <a:ext uri="{FF2B5EF4-FFF2-40B4-BE49-F238E27FC236}">
                    <a16:creationId xmlns:a16="http://schemas.microsoft.com/office/drawing/2014/main" xmlns:p14="http://schemas.microsoft.com/office/powerpoint/2010/main" xmlns="" id="{BBE45C35-6253-49D4-8202-3E2CE6993C2D}"/>
                  </a:ext>
                </a:extLst>
              </p:cNvPr>
              <p:cNvPicPr/>
              <p:nvPr/>
            </p:nvPicPr>
            <p:blipFill>
              <a:blip r:embed="rId97"/>
              <a:stretch>
                <a:fillRect/>
              </a:stretch>
            </p:blipFill>
            <p:spPr>
              <a:xfrm>
                <a:off x="3555331" y="5501986"/>
                <a:ext cx="29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1" name="Ink 100">
                <a:extLst>
                  <a:ext uri="{FF2B5EF4-FFF2-40B4-BE49-F238E27FC236}">
                    <a16:creationId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101" name="Ink 100">
                <a:extLst>
                  <a:ext uri="{FF2B5EF4-FFF2-40B4-BE49-F238E27FC236}">
                    <a16:creationId xmlns:a16="http://schemas.microsoft.com/office/drawing/2014/main" xmlns:p14="http://schemas.microsoft.com/office/powerpoint/2010/main" xmlns="" id="{01056DC7-0669-4C87-BBF1-55212ABF31AA}"/>
                  </a:ext>
                </a:extLst>
              </p:cNvPr>
              <p:cNvPicPr/>
              <p:nvPr/>
            </p:nvPicPr>
            <p:blipFill>
              <a:blip r:embed="rId99"/>
              <a:stretch>
                <a:fillRect/>
              </a:stretch>
            </p:blipFill>
            <p:spPr>
              <a:xfrm>
                <a:off x="3556051" y="5502706"/>
                <a:ext cx="601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3" name="Ink 102">
                <a:extLst>
                  <a:ext uri="{FF2B5EF4-FFF2-40B4-BE49-F238E27FC236}">
                    <a16:creationId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103" name="Ink 102">
                <a:extLst>
                  <a:ext uri="{FF2B5EF4-FFF2-40B4-BE49-F238E27FC236}">
                    <a16:creationId xmlns:a16="http://schemas.microsoft.com/office/drawing/2014/main" xmlns:p14="http://schemas.microsoft.com/office/powerpoint/2010/main" xmlns="" id="{9D9A9CAB-9124-406F-B8B9-6C0BF7145E5D}"/>
                  </a:ext>
                </a:extLst>
              </p:cNvPr>
              <p:cNvPicPr/>
              <p:nvPr/>
            </p:nvPicPr>
            <p:blipFill>
              <a:blip r:embed="rId101"/>
              <a:stretch>
                <a:fillRect/>
              </a:stretch>
            </p:blipFill>
            <p:spPr>
              <a:xfrm>
                <a:off x="3515371" y="5783506"/>
                <a:ext cx="173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4" name="Ink 103">
                <a:extLst>
                  <a:ext uri="{FF2B5EF4-FFF2-40B4-BE49-F238E27FC236}">
                    <a16:creationId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104" name="Ink 103">
                <a:extLst>
                  <a:ext uri="{FF2B5EF4-FFF2-40B4-BE49-F238E27FC236}">
                    <a16:creationId xmlns:a16="http://schemas.microsoft.com/office/drawing/2014/main" xmlns:p14="http://schemas.microsoft.com/office/powerpoint/2010/main" xmlns="" id="{F223E9A5-C763-415F-8AFF-98938A38AEC5}"/>
                  </a:ext>
                </a:extLst>
              </p:cNvPr>
              <p:cNvPicPr/>
              <p:nvPr/>
            </p:nvPicPr>
            <p:blipFill>
              <a:blip r:embed="rId103"/>
              <a:stretch>
                <a:fillRect/>
              </a:stretch>
            </p:blipFill>
            <p:spPr>
              <a:xfrm>
                <a:off x="3759091" y="5696347"/>
                <a:ext cx="119520" cy="184398"/>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7" name="Ink 106">
                <a:extLst>
                  <a:ext uri="{FF2B5EF4-FFF2-40B4-BE49-F238E27FC236}">
                    <a16:creationId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107" name="Ink 106">
                <a:extLst>
                  <a:ext uri="{FF2B5EF4-FFF2-40B4-BE49-F238E27FC236}">
                    <a16:creationId xmlns:a16="http://schemas.microsoft.com/office/drawing/2014/main" xmlns:p14="http://schemas.microsoft.com/office/powerpoint/2010/main" xmlns="" id="{C638954A-0D46-4365-8AA9-06C63B9E5E76}"/>
                  </a:ext>
                </a:extLst>
              </p:cNvPr>
              <p:cNvPicPr/>
              <p:nvPr/>
            </p:nvPicPr>
            <p:blipFill>
              <a:blip r:embed="rId105"/>
              <a:stretch>
                <a:fillRect/>
              </a:stretch>
            </p:blipFill>
            <p:spPr>
              <a:xfrm>
                <a:off x="3990931" y="5671157"/>
                <a:ext cx="80280" cy="19841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8" name="Ink 107">
                <a:extLst>
                  <a:ext uri="{FF2B5EF4-FFF2-40B4-BE49-F238E27FC236}">
                    <a16:creationId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108" name="Ink 107">
                <a:extLst>
                  <a:ext uri="{FF2B5EF4-FFF2-40B4-BE49-F238E27FC236}">
                    <a16:creationId xmlns:a16="http://schemas.microsoft.com/office/drawing/2014/main" xmlns:p14="http://schemas.microsoft.com/office/powerpoint/2010/main" xmlns="" id="{E27AE659-6EF4-440E-BF2D-AC9C7C63C538}"/>
                  </a:ext>
                </a:extLst>
              </p:cNvPr>
              <p:cNvPicPr/>
              <p:nvPr/>
            </p:nvPicPr>
            <p:blipFill>
              <a:blip r:embed="rId107"/>
              <a:stretch>
                <a:fillRect/>
              </a:stretch>
            </p:blipFill>
            <p:spPr>
              <a:xfrm>
                <a:off x="4186771" y="5417026"/>
                <a:ext cx="3636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0" name="Ink 109">
                <a:extLst>
                  <a:ext uri="{FF2B5EF4-FFF2-40B4-BE49-F238E27FC236}">
                    <a16:creationId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110" name="Ink 109">
                <a:extLst>
                  <a:ext uri="{FF2B5EF4-FFF2-40B4-BE49-F238E27FC236}">
                    <a16:creationId xmlns:a16="http://schemas.microsoft.com/office/drawing/2014/main" xmlns:p14="http://schemas.microsoft.com/office/powerpoint/2010/main" xmlns="" id="{FE2B8A48-8094-4F5E-B238-D79431911B88}"/>
                  </a:ext>
                </a:extLst>
              </p:cNvPr>
              <p:cNvPicPr/>
              <p:nvPr/>
            </p:nvPicPr>
            <p:blipFill>
              <a:blip r:embed="rId109"/>
              <a:stretch>
                <a:fillRect/>
              </a:stretch>
            </p:blipFill>
            <p:spPr>
              <a:xfrm>
                <a:off x="4102891" y="5755066"/>
                <a:ext cx="212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1" name="Ink 110">
                <a:extLst>
                  <a:ext uri="{FF2B5EF4-FFF2-40B4-BE49-F238E27FC236}">
                    <a16:creationId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111" name="Ink 110">
                <a:extLst>
                  <a:ext uri="{FF2B5EF4-FFF2-40B4-BE49-F238E27FC236}">
                    <a16:creationId xmlns:a16="http://schemas.microsoft.com/office/drawing/2014/main" xmlns:p14="http://schemas.microsoft.com/office/powerpoint/2010/main" xmlns="" id="{E8EB8C3F-8597-4BD0-9F7D-C2BF0579046E}"/>
                  </a:ext>
                </a:extLst>
              </p:cNvPr>
              <p:cNvPicPr/>
              <p:nvPr/>
            </p:nvPicPr>
            <p:blipFill>
              <a:blip r:embed="rId111"/>
              <a:stretch>
                <a:fillRect/>
              </a:stretch>
            </p:blipFill>
            <p:spPr>
              <a:xfrm>
                <a:off x="4382251" y="5640946"/>
                <a:ext cx="1105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3" name="Ink 112">
                <a:extLst>
                  <a:ext uri="{FF2B5EF4-FFF2-40B4-BE49-F238E27FC236}">
                    <a16:creationId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113" name="Ink 112">
                <a:extLst>
                  <a:ext uri="{FF2B5EF4-FFF2-40B4-BE49-F238E27FC236}">
                    <a16:creationId xmlns:a16="http://schemas.microsoft.com/office/drawing/2014/main" xmlns:p14="http://schemas.microsoft.com/office/powerpoint/2010/main" xmlns="" id="{3DFA210D-4BB9-4076-85CE-BCB42DB215DC}"/>
                  </a:ext>
                </a:extLst>
              </p:cNvPr>
              <p:cNvPicPr/>
              <p:nvPr/>
            </p:nvPicPr>
            <p:blipFill>
              <a:blip r:embed="rId113"/>
              <a:stretch>
                <a:fillRect/>
              </a:stretch>
            </p:blipFill>
            <p:spPr>
              <a:xfrm>
                <a:off x="1300804" y="6353746"/>
                <a:ext cx="43609"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114" name="Ink 113">
                <a:extLst>
                  <a:ext uri="{FF2B5EF4-FFF2-40B4-BE49-F238E27FC236}">
                    <a16:creationId xmlns:a16="http://schemas.microsoft.com/office/drawing/2014/main" xmlns:p14="http://schemas.microsoft.com/office/powerpoint/2010/main" xmlns="" id="{EA8672A5-C2F0-4BB0-BB69-EC39158683B0}"/>
                  </a:ext>
                </a:extLst>
              </p:cNvPr>
              <p:cNvPicPr/>
              <p:nvPr/>
            </p:nvPicPr>
            <p:blipFill>
              <a:blip r:embed="rId115"/>
              <a:stretch>
                <a:fillRect/>
              </a:stretch>
            </p:blipFill>
            <p:spPr>
              <a:xfrm>
                <a:off x="1459771" y="6314506"/>
                <a:ext cx="1105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6" name="Ink 115">
                <a:extLst>
                  <a:ext uri="{FF2B5EF4-FFF2-40B4-BE49-F238E27FC236}">
                    <a16:creationId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116" name="Ink 115">
                <a:extLst>
                  <a:ext uri="{FF2B5EF4-FFF2-40B4-BE49-F238E27FC236}">
                    <a16:creationId xmlns:a16="http://schemas.microsoft.com/office/drawing/2014/main" xmlns:p14="http://schemas.microsoft.com/office/powerpoint/2010/main" xmlns="" id="{64045082-4E80-4EEF-8132-3636D67F4E42}"/>
                  </a:ext>
                </a:extLst>
              </p:cNvPr>
              <p:cNvPicPr/>
              <p:nvPr/>
            </p:nvPicPr>
            <p:blipFill>
              <a:blip r:embed="rId117"/>
              <a:stretch>
                <a:fillRect/>
              </a:stretch>
            </p:blipFill>
            <p:spPr>
              <a:xfrm>
                <a:off x="2122756" y="6317026"/>
                <a:ext cx="41014"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7" name="Ink 116">
                <a:extLst>
                  <a:ext uri="{FF2B5EF4-FFF2-40B4-BE49-F238E27FC236}">
                    <a16:creationId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117" name="Ink 116">
                <a:extLst>
                  <a:ext uri="{FF2B5EF4-FFF2-40B4-BE49-F238E27FC236}">
                    <a16:creationId xmlns:a16="http://schemas.microsoft.com/office/drawing/2014/main" xmlns:p14="http://schemas.microsoft.com/office/powerpoint/2010/main" xmlns="" id="{29C020A8-C9C1-4834-861F-0AB27E68CFD4}"/>
                  </a:ext>
                </a:extLst>
              </p:cNvPr>
              <p:cNvPicPr/>
              <p:nvPr/>
            </p:nvPicPr>
            <p:blipFill>
              <a:blip r:embed="rId119"/>
              <a:stretch>
                <a:fillRect/>
              </a:stretch>
            </p:blipFill>
            <p:spPr>
              <a:xfrm>
                <a:off x="2251771" y="6205426"/>
                <a:ext cx="1310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9" name="Ink 118">
                <a:extLst>
                  <a:ext uri="{FF2B5EF4-FFF2-40B4-BE49-F238E27FC236}">
                    <a16:creationId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119" name="Ink 118">
                <a:extLst>
                  <a:ext uri="{FF2B5EF4-FFF2-40B4-BE49-F238E27FC236}">
                    <a16:creationId xmlns:a16="http://schemas.microsoft.com/office/drawing/2014/main" xmlns:p14="http://schemas.microsoft.com/office/powerpoint/2010/main" xmlns="" id="{F23B9FE1-FD9E-44A2-8733-3C32CB4F71DB}"/>
                  </a:ext>
                </a:extLst>
              </p:cNvPr>
              <p:cNvPicPr/>
              <p:nvPr/>
            </p:nvPicPr>
            <p:blipFill>
              <a:blip r:embed="rId121"/>
              <a:stretch>
                <a:fillRect/>
              </a:stretch>
            </p:blipFill>
            <p:spPr>
              <a:xfrm>
                <a:off x="2456836" y="6305824"/>
                <a:ext cx="65394" cy="15596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0" name="Ink 119">
                <a:extLst>
                  <a:ext uri="{FF2B5EF4-FFF2-40B4-BE49-F238E27FC236}">
                    <a16:creationId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120" name="Ink 119">
                <a:extLst>
                  <a:ext uri="{FF2B5EF4-FFF2-40B4-BE49-F238E27FC236}">
                    <a16:creationId xmlns:a16="http://schemas.microsoft.com/office/drawing/2014/main" xmlns:p14="http://schemas.microsoft.com/office/powerpoint/2010/main" xmlns="" id="{59D0237C-8C8B-473D-9120-7B600F641EA3}"/>
                  </a:ext>
                </a:extLst>
              </p:cNvPr>
              <p:cNvPicPr/>
              <p:nvPr/>
            </p:nvPicPr>
            <p:blipFill>
              <a:blip r:embed="rId123"/>
              <a:stretch>
                <a:fillRect/>
              </a:stretch>
            </p:blipFill>
            <p:spPr>
              <a:xfrm>
                <a:off x="2637362" y="6100666"/>
                <a:ext cx="39621"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2" name="Ink 121">
                <a:extLst>
                  <a:ext uri="{FF2B5EF4-FFF2-40B4-BE49-F238E27FC236}">
                    <a16:creationId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122" name="Ink 121">
                <a:extLst>
                  <a:ext uri="{FF2B5EF4-FFF2-40B4-BE49-F238E27FC236}">
                    <a16:creationId xmlns:a16="http://schemas.microsoft.com/office/drawing/2014/main" xmlns:p14="http://schemas.microsoft.com/office/powerpoint/2010/main" xmlns="" id="{C3719713-10E4-40E6-95A7-55066B9C0927}"/>
                  </a:ext>
                </a:extLst>
              </p:cNvPr>
              <p:cNvPicPr/>
              <p:nvPr/>
            </p:nvPicPr>
            <p:blipFill>
              <a:blip r:embed="rId125"/>
              <a:stretch>
                <a:fillRect/>
              </a:stretch>
            </p:blipFill>
            <p:spPr>
              <a:xfrm>
                <a:off x="2746051" y="6339706"/>
                <a:ext cx="98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3" name="Ink 122">
                <a:extLst>
                  <a:ext uri="{FF2B5EF4-FFF2-40B4-BE49-F238E27FC236}">
                    <a16:creationId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123" name="Ink 122">
                <a:extLst>
                  <a:ext uri="{FF2B5EF4-FFF2-40B4-BE49-F238E27FC236}">
                    <a16:creationId xmlns:a16="http://schemas.microsoft.com/office/drawing/2014/main" xmlns:p14="http://schemas.microsoft.com/office/powerpoint/2010/main" xmlns="" id="{12A23D26-1A19-41A3-B06A-F097647FAE1C}"/>
                  </a:ext>
                </a:extLst>
              </p:cNvPr>
              <p:cNvPicPr/>
              <p:nvPr/>
            </p:nvPicPr>
            <p:blipFill>
              <a:blip r:embed="rId127"/>
              <a:stretch>
                <a:fillRect/>
              </a:stretch>
            </p:blipFill>
            <p:spPr>
              <a:xfrm>
                <a:off x="3007051" y="6089146"/>
                <a:ext cx="5040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4" name="Ink 123">
                <a:extLst>
                  <a:ext uri="{FF2B5EF4-FFF2-40B4-BE49-F238E27FC236}">
                    <a16:creationId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124" name="Ink 123">
                <a:extLst>
                  <a:ext uri="{FF2B5EF4-FFF2-40B4-BE49-F238E27FC236}">
                    <a16:creationId xmlns:a16="http://schemas.microsoft.com/office/drawing/2014/main" xmlns:p14="http://schemas.microsoft.com/office/powerpoint/2010/main" xmlns="" id="{43BA8E4F-81B4-49A9-924A-8E5CD29126EB}"/>
                  </a:ext>
                </a:extLst>
              </p:cNvPr>
              <p:cNvPicPr/>
              <p:nvPr/>
            </p:nvPicPr>
            <p:blipFill>
              <a:blip r:embed="rId129"/>
              <a:stretch>
                <a:fillRect/>
              </a:stretch>
            </p:blipFill>
            <p:spPr>
              <a:xfrm>
                <a:off x="2971051" y="6341866"/>
                <a:ext cx="1234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5" name="Ink 124">
                <a:extLst>
                  <a:ext uri="{FF2B5EF4-FFF2-40B4-BE49-F238E27FC236}">
                    <a16:creationId xmlns:a16="http://schemas.microsoft.com/office/drawing/2014/main" id="{EEF9F1D8-112E-4BC3-A038-33DCED245F86}"/>
                  </a:ext>
                </a:extLst>
              </p14:cNvPr>
              <p14:cNvContentPartPr/>
              <p14:nvPr/>
            </p14:nvContentPartPr>
            <p14:xfrm>
              <a:off x="3232411" y="6324586"/>
              <a:ext cx="4680" cy="83880"/>
            </p14:xfrm>
          </p:contentPart>
        </mc:Choice>
        <mc:Fallback xmlns="">
          <p:pic>
            <p:nvPicPr>
              <p:cNvPr id="125" name="Ink 124">
                <a:extLst>
                  <a:ext uri="{FF2B5EF4-FFF2-40B4-BE49-F238E27FC236}">
                    <a16:creationId xmlns:a16="http://schemas.microsoft.com/office/drawing/2014/main" xmlns:p14="http://schemas.microsoft.com/office/powerpoint/2010/main" xmlns="" id="{EEF9F1D8-112E-4BC3-A038-33DCED245F86}"/>
                  </a:ext>
                </a:extLst>
              </p:cNvPr>
              <p:cNvPicPr/>
              <p:nvPr/>
            </p:nvPicPr>
            <p:blipFill>
              <a:blip r:embed="rId131"/>
              <a:stretch>
                <a:fillRect/>
              </a:stretch>
            </p:blipFill>
            <p:spPr>
              <a:xfrm>
                <a:off x="3223441" y="6315586"/>
                <a:ext cx="265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6" name="Ink 125">
                <a:extLst>
                  <a:ext uri="{FF2B5EF4-FFF2-40B4-BE49-F238E27FC236}">
                    <a16:creationId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126" name="Ink 125">
                <a:extLst>
                  <a:ext uri="{FF2B5EF4-FFF2-40B4-BE49-F238E27FC236}">
                    <a16:creationId xmlns:a16="http://schemas.microsoft.com/office/drawing/2014/main" xmlns:p14="http://schemas.microsoft.com/office/powerpoint/2010/main" xmlns="" id="{18B46133-9403-4A53-BF78-1C684262BF13}"/>
                  </a:ext>
                </a:extLst>
              </p:cNvPr>
              <p:cNvPicPr/>
              <p:nvPr/>
            </p:nvPicPr>
            <p:blipFill>
              <a:blip r:embed="rId133"/>
              <a:stretch>
                <a:fillRect/>
              </a:stretch>
            </p:blipFill>
            <p:spPr>
              <a:xfrm>
                <a:off x="3314851" y="6292186"/>
                <a:ext cx="907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8" name="Ink 127">
                <a:extLst>
                  <a:ext uri="{FF2B5EF4-FFF2-40B4-BE49-F238E27FC236}">
                    <a16:creationId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128" name="Ink 127">
                <a:extLst>
                  <a:ext uri="{FF2B5EF4-FFF2-40B4-BE49-F238E27FC236}">
                    <a16:creationId xmlns:a16="http://schemas.microsoft.com/office/drawing/2014/main" xmlns:p14="http://schemas.microsoft.com/office/powerpoint/2010/main" xmlns="" id="{897A7C3A-862A-4633-A564-FF318D6D39E6}"/>
                  </a:ext>
                </a:extLst>
              </p:cNvPr>
              <p:cNvPicPr/>
              <p:nvPr/>
            </p:nvPicPr>
            <p:blipFill>
              <a:blip r:embed="rId135"/>
              <a:stretch>
                <a:fillRect/>
              </a:stretch>
            </p:blipFill>
            <p:spPr>
              <a:xfrm>
                <a:off x="3499171" y="6330660"/>
                <a:ext cx="115920" cy="120318"/>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9" name="Ink 128">
                <a:extLst>
                  <a:ext uri="{FF2B5EF4-FFF2-40B4-BE49-F238E27FC236}">
                    <a16:creationId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129" name="Ink 128">
                <a:extLst>
                  <a:ext uri="{FF2B5EF4-FFF2-40B4-BE49-F238E27FC236}">
                    <a16:creationId xmlns:a16="http://schemas.microsoft.com/office/drawing/2014/main" xmlns:p14="http://schemas.microsoft.com/office/powerpoint/2010/main" xmlns="" id="{EAE8E75D-04A1-457E-BBE1-7A35749738F3}"/>
                  </a:ext>
                </a:extLst>
              </p:cNvPr>
              <p:cNvPicPr/>
              <p:nvPr/>
            </p:nvPicPr>
            <p:blipFill>
              <a:blip r:embed="rId137"/>
              <a:stretch>
                <a:fillRect/>
              </a:stretch>
            </p:blipFill>
            <p:spPr>
              <a:xfrm>
                <a:off x="2125411" y="6122266"/>
                <a:ext cx="68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1" name="Ink 130">
                <a:extLst>
                  <a:ext uri="{FF2B5EF4-FFF2-40B4-BE49-F238E27FC236}">
                    <a16:creationId xmlns:a16="http://schemas.microsoft.com/office/drawing/2014/main" id="{427C06B8-4D17-4E69-A0F5-19719ABE45B4}"/>
                  </a:ext>
                </a:extLst>
              </p14:cNvPr>
              <p14:cNvContentPartPr/>
              <p14:nvPr/>
            </p14:nvContentPartPr>
            <p14:xfrm>
              <a:off x="1229011" y="6194986"/>
              <a:ext cx="11160" cy="3600"/>
            </p14:xfrm>
          </p:contentPart>
        </mc:Choice>
        <mc:Fallback xmlns="">
          <p:pic>
            <p:nvPicPr>
              <p:cNvPr id="131" name="Ink 130">
                <a:extLst>
                  <a:ext uri="{FF2B5EF4-FFF2-40B4-BE49-F238E27FC236}">
                    <a16:creationId xmlns:a16="http://schemas.microsoft.com/office/drawing/2014/main" xmlns:p14="http://schemas.microsoft.com/office/powerpoint/2010/main" xmlns="" id="{427C06B8-4D17-4E69-A0F5-19719ABE45B4}"/>
                  </a:ext>
                </a:extLst>
              </p:cNvPr>
              <p:cNvPicPr/>
              <p:nvPr/>
            </p:nvPicPr>
            <p:blipFill>
              <a:blip r:embed="rId139"/>
              <a:stretch>
                <a:fillRect/>
              </a:stretch>
            </p:blipFill>
            <p:spPr>
              <a:xfrm>
                <a:off x="1218931" y="6186706"/>
                <a:ext cx="26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2" name="Ink 131">
                <a:extLst>
                  <a:ext uri="{FF2B5EF4-FFF2-40B4-BE49-F238E27FC236}">
                    <a16:creationId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132" name="Ink 131">
                <a:extLst>
                  <a:ext uri="{FF2B5EF4-FFF2-40B4-BE49-F238E27FC236}">
                    <a16:creationId xmlns:a16="http://schemas.microsoft.com/office/drawing/2014/main" xmlns:p14="http://schemas.microsoft.com/office/powerpoint/2010/main" xmlns="" id="{8473636C-0D3B-4ADA-BC78-C7DA926C2670}"/>
                  </a:ext>
                </a:extLst>
              </p:cNvPr>
              <p:cNvPicPr/>
              <p:nvPr/>
            </p:nvPicPr>
            <p:blipFill>
              <a:blip r:embed="rId141"/>
              <a:stretch>
                <a:fillRect/>
              </a:stretch>
            </p:blipFill>
            <p:spPr>
              <a:xfrm>
                <a:off x="3714725" y="6432851"/>
                <a:ext cx="47424" cy="58832"/>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4" name="Ink 133">
                <a:extLst>
                  <a:ext uri="{FF2B5EF4-FFF2-40B4-BE49-F238E27FC236}">
                    <a16:creationId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134" name="Ink 133">
                <a:extLst>
                  <a:ext uri="{FF2B5EF4-FFF2-40B4-BE49-F238E27FC236}">
                    <a16:creationId xmlns:a16="http://schemas.microsoft.com/office/drawing/2014/main" xmlns:p14="http://schemas.microsoft.com/office/powerpoint/2010/main" xmlns="" id="{DC6B5750-A78D-47EF-AE65-44D1BB08CA51}"/>
                  </a:ext>
                </a:extLst>
              </p:cNvPr>
              <p:cNvPicPr/>
              <p:nvPr/>
            </p:nvPicPr>
            <p:blipFill>
              <a:blip r:embed="rId143"/>
              <a:stretch>
                <a:fillRect/>
              </a:stretch>
            </p:blipFill>
            <p:spPr>
              <a:xfrm>
                <a:off x="3833251" y="6035506"/>
                <a:ext cx="71640" cy="212760"/>
              </a:xfrm>
              <a:prstGeom prst="rect">
                <a:avLst/>
              </a:prstGeom>
            </p:spPr>
          </p:pic>
        </mc:Fallback>
      </mc:AlternateContent>
    </p:spTree>
    <p:extLst>
      <p:ext uri="{BB962C8B-B14F-4D97-AF65-F5344CB8AC3E}">
        <p14:creationId xmlns:p14="http://schemas.microsoft.com/office/powerpoint/2010/main" val="15289484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Resilient Tests</a:t>
            </a:r>
            <a:br>
              <a:rPr lang="en-US" sz="4800" dirty="0"/>
            </a:b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Complex selectors are NOT fun!</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6280" y="2701080"/>
            <a:ext cx="10842235" cy="3739664"/>
          </a:xfrm>
          <a:prstGeom prst="rect">
            <a:avLst/>
          </a:prstGeom>
        </p:spPr>
      </p:pic>
      <p:sp>
        <p:nvSpPr>
          <p:cNvPr id="2" name="Title 1"/>
          <p:cNvSpPr>
            <a:spLocks noGrp="1"/>
          </p:cNvSpPr>
          <p:nvPr>
            <p:ph type="title"/>
          </p:nvPr>
        </p:nvSpPr>
        <p:spPr/>
        <p:txBody>
          <a:bodyPr>
            <a:normAutofit/>
          </a:bodyPr>
          <a:lstStyle/>
          <a:p>
            <a:r>
              <a:rPr lang="en-US" sz="4800" dirty="0"/>
              <a:t>Use test-specific CSS classes &amp; IDs</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516B096-5840-4F05-9708-27A3AEB90DA4}"/>
                  </a:ext>
                </a:extLst>
              </p14:cNvPr>
              <p14:cNvContentPartPr/>
              <p14:nvPr/>
            </p14:nvContentPartPr>
            <p14:xfrm>
              <a:off x="7042250" y="3289410"/>
              <a:ext cx="3403440" cy="626400"/>
            </p14:xfrm>
          </p:contentPart>
        </mc:Choice>
        <mc:Fallback xmlns="">
          <p:pic>
            <p:nvPicPr>
              <p:cNvPr id="4" name="Ink 3">
                <a:extLst>
                  <a:ext uri="{FF2B5EF4-FFF2-40B4-BE49-F238E27FC236}">
                    <a16:creationId xmlns:a16="http://schemas.microsoft.com/office/drawing/2014/main" id="{2516B096-5840-4F05-9708-27A3AEB90DA4}"/>
                  </a:ext>
                </a:extLst>
              </p:cNvPr>
              <p:cNvPicPr/>
              <p:nvPr/>
            </p:nvPicPr>
            <p:blipFill>
              <a:blip r:embed="rId5"/>
              <a:stretch>
                <a:fillRect/>
              </a:stretch>
            </p:blipFill>
            <p:spPr>
              <a:xfrm>
                <a:off x="7032890" y="3280050"/>
                <a:ext cx="342216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060B15D5-1B9C-434D-AA80-747BC811C396}"/>
                  </a:ext>
                </a:extLst>
              </p14:cNvPr>
              <p14:cNvContentPartPr/>
              <p14:nvPr/>
            </p14:nvContentPartPr>
            <p14:xfrm>
              <a:off x="7027490" y="4257450"/>
              <a:ext cx="3443760" cy="671400"/>
            </p14:xfrm>
          </p:contentPart>
        </mc:Choice>
        <mc:Fallback xmlns="">
          <p:pic>
            <p:nvPicPr>
              <p:cNvPr id="5" name="Ink 4">
                <a:extLst>
                  <a:ext uri="{FF2B5EF4-FFF2-40B4-BE49-F238E27FC236}">
                    <a16:creationId xmlns:a16="http://schemas.microsoft.com/office/drawing/2014/main" id="{060B15D5-1B9C-434D-AA80-747BC811C396}"/>
                  </a:ext>
                </a:extLst>
              </p:cNvPr>
              <p:cNvPicPr/>
              <p:nvPr/>
            </p:nvPicPr>
            <p:blipFill>
              <a:blip r:embed="rId7"/>
              <a:stretch>
                <a:fillRect/>
              </a:stretch>
            </p:blipFill>
            <p:spPr>
              <a:xfrm>
                <a:off x="7018130" y="4248090"/>
                <a:ext cx="3462480" cy="69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7D2BE183-B2DA-4617-82AF-FC8B65A88EB3}"/>
                  </a:ext>
                </a:extLst>
              </p14:cNvPr>
              <p14:cNvContentPartPr/>
              <p14:nvPr/>
            </p14:nvContentPartPr>
            <p14:xfrm>
              <a:off x="7126490" y="5219010"/>
              <a:ext cx="4687920" cy="798120"/>
            </p14:xfrm>
          </p:contentPart>
        </mc:Choice>
        <mc:Fallback xmlns="">
          <p:pic>
            <p:nvPicPr>
              <p:cNvPr id="6" name="Ink 5">
                <a:extLst>
                  <a:ext uri="{FF2B5EF4-FFF2-40B4-BE49-F238E27FC236}">
                    <a16:creationId xmlns:a16="http://schemas.microsoft.com/office/drawing/2014/main" id="{7D2BE183-B2DA-4617-82AF-FC8B65A88EB3}"/>
                  </a:ext>
                </a:extLst>
              </p:cNvPr>
              <p:cNvPicPr/>
              <p:nvPr/>
            </p:nvPicPr>
            <p:blipFill>
              <a:blip r:embed="rId9"/>
              <a:stretch>
                <a:fillRect/>
              </a:stretch>
            </p:blipFill>
            <p:spPr>
              <a:xfrm>
                <a:off x="7117130" y="5209650"/>
                <a:ext cx="470664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2600E90-6666-4401-B1AF-580AD0202288}"/>
                  </a:ext>
                </a:extLst>
              </p14:cNvPr>
              <p14:cNvContentPartPr/>
              <p14:nvPr/>
            </p14:nvContentPartPr>
            <p14:xfrm>
              <a:off x="4750130" y="1815210"/>
              <a:ext cx="46800" cy="139680"/>
            </p14:xfrm>
          </p:contentPart>
        </mc:Choice>
        <mc:Fallback xmlns="">
          <p:pic>
            <p:nvPicPr>
              <p:cNvPr id="9" name="Ink 8">
                <a:extLst>
                  <a:ext uri="{FF2B5EF4-FFF2-40B4-BE49-F238E27FC236}">
                    <a16:creationId xmlns:a16="http://schemas.microsoft.com/office/drawing/2014/main" id="{12600E90-6666-4401-B1AF-580AD0202288}"/>
                  </a:ext>
                </a:extLst>
              </p:cNvPr>
              <p:cNvPicPr/>
              <p:nvPr/>
            </p:nvPicPr>
            <p:blipFill>
              <a:blip r:embed="rId11"/>
              <a:stretch>
                <a:fillRect/>
              </a:stretch>
            </p:blipFill>
            <p:spPr>
              <a:xfrm>
                <a:off x="4740770" y="1805850"/>
                <a:ext cx="65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7526AF0-CBCE-4716-BB23-19C472277AEC}"/>
                  </a:ext>
                </a:extLst>
              </p14:cNvPr>
              <p14:cNvContentPartPr/>
              <p14:nvPr/>
            </p14:nvContentPartPr>
            <p14:xfrm>
              <a:off x="4891250" y="1810890"/>
              <a:ext cx="123120" cy="130680"/>
            </p14:xfrm>
          </p:contentPart>
        </mc:Choice>
        <mc:Fallback xmlns="">
          <p:pic>
            <p:nvPicPr>
              <p:cNvPr id="10" name="Ink 9">
                <a:extLst>
                  <a:ext uri="{FF2B5EF4-FFF2-40B4-BE49-F238E27FC236}">
                    <a16:creationId xmlns:a16="http://schemas.microsoft.com/office/drawing/2014/main" id="{67526AF0-CBCE-4716-BB23-19C472277AEC}"/>
                  </a:ext>
                </a:extLst>
              </p:cNvPr>
              <p:cNvPicPr/>
              <p:nvPr/>
            </p:nvPicPr>
            <p:blipFill>
              <a:blip r:embed="rId13"/>
              <a:stretch>
                <a:fillRect/>
              </a:stretch>
            </p:blipFill>
            <p:spPr>
              <a:xfrm>
                <a:off x="4881890" y="1801530"/>
                <a:ext cx="141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AB684B0-7AFB-47CD-9B90-5D3012B59B0C}"/>
                  </a:ext>
                </a:extLst>
              </p14:cNvPr>
              <p14:cNvContentPartPr/>
              <p14:nvPr/>
            </p14:nvContentPartPr>
            <p14:xfrm>
              <a:off x="5035970" y="1607850"/>
              <a:ext cx="360" cy="28800"/>
            </p14:xfrm>
          </p:contentPart>
        </mc:Choice>
        <mc:Fallback xmlns="">
          <p:pic>
            <p:nvPicPr>
              <p:cNvPr id="11" name="Ink 10">
                <a:extLst>
                  <a:ext uri="{FF2B5EF4-FFF2-40B4-BE49-F238E27FC236}">
                    <a16:creationId xmlns:a16="http://schemas.microsoft.com/office/drawing/2014/main" id="{1AB684B0-7AFB-47CD-9B90-5D3012B59B0C}"/>
                  </a:ext>
                </a:extLst>
              </p:cNvPr>
              <p:cNvPicPr/>
              <p:nvPr/>
            </p:nvPicPr>
            <p:blipFill>
              <a:blip r:embed="rId15"/>
              <a:stretch>
                <a:fillRect/>
              </a:stretch>
            </p:blipFill>
            <p:spPr>
              <a:xfrm>
                <a:off x="5026610" y="1598490"/>
                <a:ext cx="190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64AAD29-DC8D-4DB9-9466-248E778D36EA}"/>
                  </a:ext>
                </a:extLst>
              </p14:cNvPr>
              <p14:cNvContentPartPr/>
              <p14:nvPr/>
            </p14:nvContentPartPr>
            <p14:xfrm>
              <a:off x="5119130" y="1369890"/>
              <a:ext cx="210960" cy="578880"/>
            </p14:xfrm>
          </p:contentPart>
        </mc:Choice>
        <mc:Fallback xmlns="">
          <p:pic>
            <p:nvPicPr>
              <p:cNvPr id="14" name="Ink 13">
                <a:extLst>
                  <a:ext uri="{FF2B5EF4-FFF2-40B4-BE49-F238E27FC236}">
                    <a16:creationId xmlns:a16="http://schemas.microsoft.com/office/drawing/2014/main" id="{F64AAD29-DC8D-4DB9-9466-248E778D36EA}"/>
                  </a:ext>
                </a:extLst>
              </p:cNvPr>
              <p:cNvPicPr/>
              <p:nvPr/>
            </p:nvPicPr>
            <p:blipFill>
              <a:blip r:embed="rId17"/>
              <a:stretch>
                <a:fillRect/>
              </a:stretch>
            </p:blipFill>
            <p:spPr>
              <a:xfrm>
                <a:off x="5109770" y="1360530"/>
                <a:ext cx="22968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7F9D133-6D27-4C2C-968B-F1C53712BD96}"/>
                  </a:ext>
                </a:extLst>
              </p14:cNvPr>
              <p14:cNvContentPartPr/>
              <p14:nvPr/>
            </p14:nvContentPartPr>
            <p14:xfrm>
              <a:off x="4280690" y="1467810"/>
              <a:ext cx="369000" cy="547920"/>
            </p14:xfrm>
          </p:contentPart>
        </mc:Choice>
        <mc:Fallback xmlns="">
          <p:pic>
            <p:nvPicPr>
              <p:cNvPr id="15" name="Ink 14">
                <a:extLst>
                  <a:ext uri="{FF2B5EF4-FFF2-40B4-BE49-F238E27FC236}">
                    <a16:creationId xmlns:a16="http://schemas.microsoft.com/office/drawing/2014/main" id="{47F9D133-6D27-4C2C-968B-F1C53712BD96}"/>
                  </a:ext>
                </a:extLst>
              </p:cNvPr>
              <p:cNvPicPr/>
              <p:nvPr/>
            </p:nvPicPr>
            <p:blipFill>
              <a:blip r:embed="rId19"/>
              <a:stretch>
                <a:fillRect/>
              </a:stretch>
            </p:blipFill>
            <p:spPr>
              <a:xfrm>
                <a:off x="4271330" y="1458450"/>
                <a:ext cx="38772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1D5D0400-C6F2-4D02-9279-02EB4A043348}"/>
                  </a:ext>
                </a:extLst>
              </p14:cNvPr>
              <p14:cNvContentPartPr/>
              <p14:nvPr/>
            </p14:nvContentPartPr>
            <p14:xfrm>
              <a:off x="5647250" y="1713690"/>
              <a:ext cx="188640" cy="120240"/>
            </p14:xfrm>
          </p:contentPart>
        </mc:Choice>
        <mc:Fallback xmlns="">
          <p:pic>
            <p:nvPicPr>
              <p:cNvPr id="16" name="Ink 15">
                <a:extLst>
                  <a:ext uri="{FF2B5EF4-FFF2-40B4-BE49-F238E27FC236}">
                    <a16:creationId xmlns:a16="http://schemas.microsoft.com/office/drawing/2014/main" id="{1D5D0400-C6F2-4D02-9279-02EB4A043348}"/>
                  </a:ext>
                </a:extLst>
              </p:cNvPr>
              <p:cNvPicPr/>
              <p:nvPr/>
            </p:nvPicPr>
            <p:blipFill>
              <a:blip r:embed="rId21"/>
              <a:stretch>
                <a:fillRect/>
              </a:stretch>
            </p:blipFill>
            <p:spPr>
              <a:xfrm>
                <a:off x="5637890" y="1704330"/>
                <a:ext cx="207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AE8DFF9A-0795-445D-815C-C42E50E5AF8C}"/>
                  </a:ext>
                </a:extLst>
              </p14:cNvPr>
              <p14:cNvContentPartPr/>
              <p14:nvPr/>
            </p14:nvContentPartPr>
            <p14:xfrm>
              <a:off x="5919050" y="1667970"/>
              <a:ext cx="136080" cy="245520"/>
            </p14:xfrm>
          </p:contentPart>
        </mc:Choice>
        <mc:Fallback xmlns="">
          <p:pic>
            <p:nvPicPr>
              <p:cNvPr id="17" name="Ink 16">
                <a:extLst>
                  <a:ext uri="{FF2B5EF4-FFF2-40B4-BE49-F238E27FC236}">
                    <a16:creationId xmlns:a16="http://schemas.microsoft.com/office/drawing/2014/main" id="{AE8DFF9A-0795-445D-815C-C42E50E5AF8C}"/>
                  </a:ext>
                </a:extLst>
              </p:cNvPr>
              <p:cNvPicPr/>
              <p:nvPr/>
            </p:nvPicPr>
            <p:blipFill>
              <a:blip r:embed="rId23"/>
              <a:stretch>
                <a:fillRect/>
              </a:stretch>
            </p:blipFill>
            <p:spPr>
              <a:xfrm>
                <a:off x="5909690" y="1658610"/>
                <a:ext cx="154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0FD1C173-8A40-42CF-B6B7-0D0E55C111C2}"/>
                  </a:ext>
                </a:extLst>
              </p14:cNvPr>
              <p14:cNvContentPartPr/>
              <p14:nvPr/>
            </p14:nvContentPartPr>
            <p14:xfrm>
              <a:off x="6147290" y="1711890"/>
              <a:ext cx="172800" cy="166680"/>
            </p14:xfrm>
          </p:contentPart>
        </mc:Choice>
        <mc:Fallback xmlns="">
          <p:pic>
            <p:nvPicPr>
              <p:cNvPr id="18" name="Ink 17">
                <a:extLst>
                  <a:ext uri="{FF2B5EF4-FFF2-40B4-BE49-F238E27FC236}">
                    <a16:creationId xmlns:a16="http://schemas.microsoft.com/office/drawing/2014/main" id="{0FD1C173-8A40-42CF-B6B7-0D0E55C111C2}"/>
                  </a:ext>
                </a:extLst>
              </p:cNvPr>
              <p:cNvPicPr/>
              <p:nvPr/>
            </p:nvPicPr>
            <p:blipFill>
              <a:blip r:embed="rId25"/>
              <a:stretch>
                <a:fillRect/>
              </a:stretch>
            </p:blipFill>
            <p:spPr>
              <a:xfrm>
                <a:off x="6137930" y="1702530"/>
                <a:ext cx="191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4FF93D2F-C20F-4E98-B30B-8341A338DF89}"/>
                  </a:ext>
                </a:extLst>
              </p14:cNvPr>
              <p14:cNvContentPartPr/>
              <p14:nvPr/>
            </p14:nvContentPartPr>
            <p14:xfrm>
              <a:off x="6845690" y="1283490"/>
              <a:ext cx="613440" cy="584280"/>
            </p14:xfrm>
          </p:contentPart>
        </mc:Choice>
        <mc:Fallback xmlns="">
          <p:pic>
            <p:nvPicPr>
              <p:cNvPr id="23" name="Ink 22">
                <a:extLst>
                  <a:ext uri="{FF2B5EF4-FFF2-40B4-BE49-F238E27FC236}">
                    <a16:creationId xmlns:a16="http://schemas.microsoft.com/office/drawing/2014/main" id="{4FF93D2F-C20F-4E98-B30B-8341A338DF89}"/>
                  </a:ext>
                </a:extLst>
              </p:cNvPr>
              <p:cNvPicPr/>
              <p:nvPr/>
            </p:nvPicPr>
            <p:blipFill>
              <a:blip r:embed="rId27"/>
              <a:stretch>
                <a:fillRect/>
              </a:stretch>
            </p:blipFill>
            <p:spPr>
              <a:xfrm>
                <a:off x="6836330" y="1274130"/>
                <a:ext cx="63216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71D85CA5-FB8D-4120-962D-BA3F6851FE30}"/>
                  </a:ext>
                </a:extLst>
              </p14:cNvPr>
              <p14:cNvContentPartPr/>
              <p14:nvPr/>
            </p14:nvContentPartPr>
            <p14:xfrm>
              <a:off x="8018570" y="1475730"/>
              <a:ext cx="915120" cy="317880"/>
            </p14:xfrm>
          </p:contentPart>
        </mc:Choice>
        <mc:Fallback xmlns="">
          <p:pic>
            <p:nvPicPr>
              <p:cNvPr id="32" name="Ink 31">
                <a:extLst>
                  <a:ext uri="{FF2B5EF4-FFF2-40B4-BE49-F238E27FC236}">
                    <a16:creationId xmlns:a16="http://schemas.microsoft.com/office/drawing/2014/main" id="{71D85CA5-FB8D-4120-962D-BA3F6851FE30}"/>
                  </a:ext>
                </a:extLst>
              </p:cNvPr>
              <p:cNvPicPr/>
              <p:nvPr/>
            </p:nvPicPr>
            <p:blipFill>
              <a:blip r:embed="rId29"/>
              <a:stretch>
                <a:fillRect/>
              </a:stretch>
            </p:blipFill>
            <p:spPr>
              <a:xfrm>
                <a:off x="8009210" y="1466370"/>
                <a:ext cx="933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Ink 43">
                <a:extLst>
                  <a:ext uri="{FF2B5EF4-FFF2-40B4-BE49-F238E27FC236}">
                    <a16:creationId xmlns:a16="http://schemas.microsoft.com/office/drawing/2014/main" id="{43D14263-0513-4E5D-99B8-B205F38185A9}"/>
                  </a:ext>
                </a:extLst>
              </p14:cNvPr>
              <p14:cNvContentPartPr/>
              <p14:nvPr/>
            </p14:nvContentPartPr>
            <p14:xfrm>
              <a:off x="9542450" y="1191690"/>
              <a:ext cx="1468800" cy="653040"/>
            </p14:xfrm>
          </p:contentPart>
        </mc:Choice>
        <mc:Fallback xmlns="">
          <p:pic>
            <p:nvPicPr>
              <p:cNvPr id="44" name="Ink 43">
                <a:extLst>
                  <a:ext uri="{FF2B5EF4-FFF2-40B4-BE49-F238E27FC236}">
                    <a16:creationId xmlns:a16="http://schemas.microsoft.com/office/drawing/2014/main" id="{43D14263-0513-4E5D-99B8-B205F38185A9}"/>
                  </a:ext>
                </a:extLst>
              </p:cNvPr>
              <p:cNvPicPr/>
              <p:nvPr/>
            </p:nvPicPr>
            <p:blipFill>
              <a:blip r:embed="rId31"/>
              <a:stretch>
                <a:fillRect/>
              </a:stretch>
            </p:blipFill>
            <p:spPr>
              <a:xfrm>
                <a:off x="9533090" y="1182330"/>
                <a:ext cx="148752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E3CF7C33-2DFE-4561-A15B-00094722D644}"/>
                  </a:ext>
                </a:extLst>
              </p14:cNvPr>
              <p14:cNvContentPartPr/>
              <p14:nvPr/>
            </p14:nvContentPartPr>
            <p14:xfrm>
              <a:off x="5550410" y="2368170"/>
              <a:ext cx="63360" cy="92520"/>
            </p14:xfrm>
          </p:contentPart>
        </mc:Choice>
        <mc:Fallback xmlns="">
          <p:pic>
            <p:nvPicPr>
              <p:cNvPr id="47" name="Ink 46">
                <a:extLst>
                  <a:ext uri="{FF2B5EF4-FFF2-40B4-BE49-F238E27FC236}">
                    <a16:creationId xmlns:a16="http://schemas.microsoft.com/office/drawing/2014/main" id="{E3CF7C33-2DFE-4561-A15B-00094722D644}"/>
                  </a:ext>
                </a:extLst>
              </p:cNvPr>
              <p:cNvPicPr/>
              <p:nvPr/>
            </p:nvPicPr>
            <p:blipFill>
              <a:blip r:embed="rId33"/>
              <a:stretch>
                <a:fillRect/>
              </a:stretch>
            </p:blipFill>
            <p:spPr>
              <a:xfrm>
                <a:off x="5541050" y="2358810"/>
                <a:ext cx="820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72419BFD-CE72-4366-A923-B7BEBC3B84AF}"/>
                  </a:ext>
                </a:extLst>
              </p14:cNvPr>
              <p14:cNvContentPartPr/>
              <p14:nvPr/>
            </p14:nvContentPartPr>
            <p14:xfrm>
              <a:off x="5710610" y="2336490"/>
              <a:ext cx="67680" cy="157320"/>
            </p14:xfrm>
          </p:contentPart>
        </mc:Choice>
        <mc:Fallback xmlns="">
          <p:pic>
            <p:nvPicPr>
              <p:cNvPr id="48" name="Ink 47">
                <a:extLst>
                  <a:ext uri="{FF2B5EF4-FFF2-40B4-BE49-F238E27FC236}">
                    <a16:creationId xmlns:a16="http://schemas.microsoft.com/office/drawing/2014/main" id="{72419BFD-CE72-4366-A923-B7BEBC3B84AF}"/>
                  </a:ext>
                </a:extLst>
              </p:cNvPr>
              <p:cNvPicPr/>
              <p:nvPr/>
            </p:nvPicPr>
            <p:blipFill>
              <a:blip r:embed="rId35"/>
              <a:stretch>
                <a:fillRect/>
              </a:stretch>
            </p:blipFill>
            <p:spPr>
              <a:xfrm>
                <a:off x="5701250" y="2327130"/>
                <a:ext cx="86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BF0726E7-A8D8-4270-A642-31572EA647F6}"/>
                  </a:ext>
                </a:extLst>
              </p14:cNvPr>
              <p14:cNvContentPartPr/>
              <p14:nvPr/>
            </p14:nvContentPartPr>
            <p14:xfrm>
              <a:off x="5253770" y="2133090"/>
              <a:ext cx="199080" cy="415440"/>
            </p14:xfrm>
          </p:contentPart>
        </mc:Choice>
        <mc:Fallback xmlns="">
          <p:pic>
            <p:nvPicPr>
              <p:cNvPr id="49" name="Ink 48">
                <a:extLst>
                  <a:ext uri="{FF2B5EF4-FFF2-40B4-BE49-F238E27FC236}">
                    <a16:creationId xmlns:a16="http://schemas.microsoft.com/office/drawing/2014/main" id="{BF0726E7-A8D8-4270-A642-31572EA647F6}"/>
                  </a:ext>
                </a:extLst>
              </p:cNvPr>
              <p:cNvPicPr/>
              <p:nvPr/>
            </p:nvPicPr>
            <p:blipFill>
              <a:blip r:embed="rId37"/>
              <a:stretch>
                <a:fillRect/>
              </a:stretch>
            </p:blipFill>
            <p:spPr>
              <a:xfrm>
                <a:off x="5244410" y="2123730"/>
                <a:ext cx="2178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BFC75FCB-E7A2-434A-983D-CDCC9762DB20}"/>
                  </a:ext>
                </a:extLst>
              </p14:cNvPr>
              <p14:cNvContentPartPr/>
              <p14:nvPr/>
            </p14:nvContentPartPr>
            <p14:xfrm>
              <a:off x="11955530" y="4820130"/>
              <a:ext cx="164880" cy="123120"/>
            </p14:xfrm>
          </p:contentPart>
        </mc:Choice>
        <mc:Fallback xmlns="">
          <p:pic>
            <p:nvPicPr>
              <p:cNvPr id="50" name="Ink 49">
                <a:extLst>
                  <a:ext uri="{FF2B5EF4-FFF2-40B4-BE49-F238E27FC236}">
                    <a16:creationId xmlns:a16="http://schemas.microsoft.com/office/drawing/2014/main" id="{BFC75FCB-E7A2-434A-983D-CDCC9762DB20}"/>
                  </a:ext>
                </a:extLst>
              </p:cNvPr>
              <p:cNvPicPr/>
              <p:nvPr/>
            </p:nvPicPr>
            <p:blipFill>
              <a:blip r:embed="rId39"/>
              <a:stretch>
                <a:fillRect/>
              </a:stretch>
            </p:blipFill>
            <p:spPr>
              <a:xfrm>
                <a:off x="11946170" y="4810770"/>
                <a:ext cx="183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 name="Ink 60">
                <a:extLst>
                  <a:ext uri="{FF2B5EF4-FFF2-40B4-BE49-F238E27FC236}">
                    <a16:creationId xmlns:a16="http://schemas.microsoft.com/office/drawing/2014/main" id="{43C0A3FC-74E1-4D9F-9868-61A945E1451C}"/>
                  </a:ext>
                </a:extLst>
              </p14:cNvPr>
              <p14:cNvContentPartPr/>
              <p14:nvPr/>
            </p14:nvContentPartPr>
            <p14:xfrm>
              <a:off x="6278330" y="2024370"/>
              <a:ext cx="1086120" cy="725040"/>
            </p14:xfrm>
          </p:contentPart>
        </mc:Choice>
        <mc:Fallback xmlns="">
          <p:pic>
            <p:nvPicPr>
              <p:cNvPr id="61" name="Ink 60">
                <a:extLst>
                  <a:ext uri="{FF2B5EF4-FFF2-40B4-BE49-F238E27FC236}">
                    <a16:creationId xmlns:a16="http://schemas.microsoft.com/office/drawing/2014/main" id="{43C0A3FC-74E1-4D9F-9868-61A945E1451C}"/>
                  </a:ext>
                </a:extLst>
              </p:cNvPr>
              <p:cNvPicPr/>
              <p:nvPr/>
            </p:nvPicPr>
            <p:blipFill>
              <a:blip r:embed="rId41"/>
              <a:stretch>
                <a:fillRect/>
              </a:stretch>
            </p:blipFill>
            <p:spPr>
              <a:xfrm>
                <a:off x="6268970" y="2015010"/>
                <a:ext cx="11048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2" name="Ink 61">
                <a:extLst>
                  <a:ext uri="{FF2B5EF4-FFF2-40B4-BE49-F238E27FC236}">
                    <a16:creationId xmlns:a16="http://schemas.microsoft.com/office/drawing/2014/main" id="{42F4115D-7804-4662-84EF-E3BF7A5229E0}"/>
                  </a:ext>
                </a:extLst>
              </p14:cNvPr>
              <p14:cNvContentPartPr/>
              <p14:nvPr/>
            </p14:nvContentPartPr>
            <p14:xfrm>
              <a:off x="7833890" y="2274570"/>
              <a:ext cx="137160" cy="207720"/>
            </p14:xfrm>
          </p:contentPart>
        </mc:Choice>
        <mc:Fallback xmlns="">
          <p:pic>
            <p:nvPicPr>
              <p:cNvPr id="62" name="Ink 61">
                <a:extLst>
                  <a:ext uri="{FF2B5EF4-FFF2-40B4-BE49-F238E27FC236}">
                    <a16:creationId xmlns:a16="http://schemas.microsoft.com/office/drawing/2014/main" id="{42F4115D-7804-4662-84EF-E3BF7A5229E0}"/>
                  </a:ext>
                </a:extLst>
              </p:cNvPr>
              <p:cNvPicPr/>
              <p:nvPr/>
            </p:nvPicPr>
            <p:blipFill>
              <a:blip r:embed="rId43"/>
              <a:stretch>
                <a:fillRect/>
              </a:stretch>
            </p:blipFill>
            <p:spPr>
              <a:xfrm>
                <a:off x="7824530" y="2265210"/>
                <a:ext cx="155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5" name="Ink 74">
                <a:extLst>
                  <a:ext uri="{FF2B5EF4-FFF2-40B4-BE49-F238E27FC236}">
                    <a16:creationId xmlns:a16="http://schemas.microsoft.com/office/drawing/2014/main" id="{19B0F614-BBD4-4748-8B8B-19606485AAC3}"/>
                  </a:ext>
                </a:extLst>
              </p14:cNvPr>
              <p14:cNvContentPartPr/>
              <p14:nvPr/>
            </p14:nvContentPartPr>
            <p14:xfrm>
              <a:off x="8276330" y="1966050"/>
              <a:ext cx="1320120" cy="679320"/>
            </p14:xfrm>
          </p:contentPart>
        </mc:Choice>
        <mc:Fallback xmlns="">
          <p:pic>
            <p:nvPicPr>
              <p:cNvPr id="75" name="Ink 74">
                <a:extLst>
                  <a:ext uri="{FF2B5EF4-FFF2-40B4-BE49-F238E27FC236}">
                    <a16:creationId xmlns:a16="http://schemas.microsoft.com/office/drawing/2014/main" id="{19B0F614-BBD4-4748-8B8B-19606485AAC3}"/>
                  </a:ext>
                </a:extLst>
              </p:cNvPr>
              <p:cNvPicPr/>
              <p:nvPr/>
            </p:nvPicPr>
            <p:blipFill>
              <a:blip r:embed="rId45"/>
              <a:stretch>
                <a:fillRect/>
              </a:stretch>
            </p:blipFill>
            <p:spPr>
              <a:xfrm>
                <a:off x="8266970" y="1956690"/>
                <a:ext cx="1338840" cy="69804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pic>
        <p:nvPicPr>
          <p:cNvPr id="3" name="Picture 2"/>
          <p:cNvPicPr>
            <a:picLocks noChangeAspect="1"/>
          </p:cNvPicPr>
          <p:nvPr/>
        </p:nvPicPr>
        <p:blipFill>
          <a:blip r:embed="rId4"/>
          <a:stretch>
            <a:fillRect/>
          </a:stretch>
        </p:blipFill>
        <p:spPr>
          <a:xfrm>
            <a:off x="694944" y="1825623"/>
            <a:ext cx="4625125" cy="1088265"/>
          </a:xfrm>
          <a:prstGeom prst="rect">
            <a:avLst/>
          </a:prstGeom>
        </p:spPr>
      </p:pic>
      <p:pic>
        <p:nvPicPr>
          <p:cNvPr id="4" name="Picture 3"/>
          <p:cNvPicPr>
            <a:picLocks noChangeAspect="1"/>
          </p:cNvPicPr>
          <p:nvPr/>
        </p:nvPicPr>
        <p:blipFill>
          <a:blip r:embed="rId5"/>
          <a:stretch>
            <a:fillRect/>
          </a:stretch>
        </p:blipFill>
        <p:spPr>
          <a:xfrm>
            <a:off x="694944" y="2913888"/>
            <a:ext cx="7575921" cy="853440"/>
          </a:xfrm>
          <a:prstGeom prst="rect">
            <a:avLst/>
          </a:prstGeom>
        </p:spPr>
      </p:pic>
    </p:spTree>
    <p:extLst>
      <p:ext uri="{BB962C8B-B14F-4D97-AF65-F5344CB8AC3E}">
        <p14:creationId xmlns:p14="http://schemas.microsoft.com/office/powerpoint/2010/main" val="2075600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br>
              <a:rPr lang="en-US" sz="4800" dirty="0"/>
            </a:br>
            <a:r>
              <a:rPr lang="en-US" sz="4000" dirty="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p:txBody>
      </p:sp>
      <p:pic>
        <p:nvPicPr>
          <p:cNvPr id="5" name="Picture 4"/>
          <p:cNvPicPr>
            <a:picLocks noChangeAspect="1"/>
          </p:cNvPicPr>
          <p:nvPr/>
        </p:nvPicPr>
        <p:blipFill>
          <a:blip r:embed="rId4"/>
          <a:stretch>
            <a:fillRect/>
          </a:stretch>
        </p:blipFill>
        <p:spPr>
          <a:xfrm>
            <a:off x="694944" y="3198185"/>
            <a:ext cx="4583992" cy="2524722"/>
          </a:xfrm>
          <a:prstGeom prst="rect">
            <a:avLst/>
          </a:prstGeom>
        </p:spPr>
      </p:pic>
      <p:pic>
        <p:nvPicPr>
          <p:cNvPr id="2" name="Picture 1"/>
          <p:cNvPicPr>
            <a:picLocks noChangeAspect="1"/>
          </p:cNvPicPr>
          <p:nvPr/>
        </p:nvPicPr>
        <p:blipFill>
          <a:blip r:embed="rId5"/>
          <a:stretch>
            <a:fillRect/>
          </a:stretch>
        </p:blipFill>
        <p:spPr>
          <a:xfrm>
            <a:off x="694944" y="5857843"/>
            <a:ext cx="8802428" cy="798989"/>
          </a:xfrm>
          <a:prstGeom prst="rect">
            <a:avLst/>
          </a:prstGeom>
        </p:spPr>
      </p:pic>
    </p:spTree>
    <p:extLst>
      <p:ext uri="{BB962C8B-B14F-4D97-AF65-F5344CB8AC3E}">
        <p14:creationId xmlns:p14="http://schemas.microsoft.com/office/powerpoint/2010/main" val="648139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3425952"/>
            <a:ext cx="6729984" cy="3432047"/>
          </a:xfrm>
        </p:spPr>
        <p:txBody>
          <a:bodyPr>
            <a:normAutofit/>
          </a:bodyPr>
          <a:lstStyle/>
          <a:p>
            <a:pPr marL="0" indent="0">
              <a:buNone/>
            </a:pPr>
            <a:endParaRPr lang="en-US" sz="3600" dirty="0"/>
          </a:p>
          <a:p>
            <a:pPr marL="0" indent="0">
              <a:buNone/>
            </a:pPr>
            <a:endParaRPr lang="en-US" sz="3600" dirty="0"/>
          </a:p>
          <a:p>
            <a:pPr marL="0" indent="0">
              <a:buNone/>
            </a:pPr>
            <a:r>
              <a:rPr lang="en-US" sz="3600" dirty="0"/>
              <a:t>Use these locators w/ test-specific markers for extremely resilient tests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07" y="1539004"/>
            <a:ext cx="609209" cy="573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6635" y="1769194"/>
            <a:ext cx="609209" cy="5732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9648" y="1027906"/>
            <a:ext cx="609209" cy="5732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771" y="286619"/>
            <a:ext cx="609209" cy="573238"/>
          </a:xfrm>
          <a:prstGeom prst="rect">
            <a:avLst/>
          </a:prstGeom>
        </p:spPr>
      </p:pic>
    </p:spTree>
    <p:extLst>
      <p:ext uri="{BB962C8B-B14F-4D97-AF65-F5344CB8AC3E}">
        <p14:creationId xmlns:p14="http://schemas.microsoft.com/office/powerpoint/2010/main" val="40949191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br>
              <a:rPr lang="en-US" sz="4800" dirty="0"/>
            </a:br>
            <a:r>
              <a:rPr lang="en-US" sz="3600" dirty="0">
                <a:solidFill>
                  <a:srgbClr val="013947"/>
                </a:solidFill>
              </a:rPr>
              <a:t>Use the PageObject pattern to create an</a:t>
            </a:r>
            <a:br>
              <a:rPr lang="en-US" sz="3600" dirty="0">
                <a:solidFill>
                  <a:srgbClr val="013947"/>
                </a:solidFill>
              </a:rPr>
            </a:br>
            <a:r>
              <a:rPr lang="en-US" sz="3600" b="1" dirty="0">
                <a:solidFill>
                  <a:srgbClr val="013947"/>
                </a:solidFill>
              </a:rPr>
              <a:t>app-centric API</a:t>
            </a:r>
            <a:r>
              <a:rPr lang="en-US" sz="3600" dirty="0">
                <a:solidFill>
                  <a:srgbClr val="013947"/>
                </a:solidFill>
              </a:rPr>
              <a:t> for tests to consume</a:t>
            </a:r>
            <a:endParaRPr lang="en-US" sz="4800" u="sng" dirty="0"/>
          </a:p>
        </p:txBody>
      </p:sp>
    </p:spTree>
    <p:extLst>
      <p:ext uri="{BB962C8B-B14F-4D97-AF65-F5344CB8AC3E}">
        <p14:creationId xmlns:p14="http://schemas.microsoft.com/office/powerpoint/2010/main" val="36997658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br>
              <a:rPr lang="en-US" sz="4800" dirty="0"/>
            </a:br>
            <a:r>
              <a:rPr lang="en-US" sz="3600" dirty="0">
                <a:solidFill>
                  <a:srgbClr val="013947"/>
                </a:solidFill>
              </a:rPr>
              <a:t>Tests create their own data using helpers;</a:t>
            </a:r>
            <a:br>
              <a:rPr lang="en-US" sz="3600" dirty="0">
                <a:solidFill>
                  <a:srgbClr val="013947"/>
                </a:solidFill>
              </a:rPr>
            </a:br>
            <a:r>
              <a:rPr lang="en-US" sz="3600" dirty="0">
                <a:solidFill>
                  <a:srgbClr val="013947"/>
                </a:solidFill>
              </a:rPr>
              <a:t>Remember Chekhov's Gun!</a:t>
            </a:r>
            <a:endParaRPr lang="en-US" sz="4800" u="sng" dirty="0"/>
          </a:p>
        </p:txBody>
      </p:sp>
    </p:spTree>
    <p:extLst>
      <p:ext uri="{BB962C8B-B14F-4D97-AF65-F5344CB8AC3E}">
        <p14:creationId xmlns:p14="http://schemas.microsoft.com/office/powerpoint/2010/main" val="1625876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Have fun testing!</a:t>
            </a:r>
          </a:p>
        </p:txBody>
      </p:sp>
      <p:sp>
        <p:nvSpPr>
          <p:cNvPr id="5" name="Content Placeholder 4"/>
          <p:cNvSpPr>
            <a:spLocks noGrp="1"/>
          </p:cNvSpPr>
          <p:nvPr>
            <p:ph idx="1"/>
          </p:nvPr>
        </p:nvSpPr>
        <p:spPr>
          <a:xfrm>
            <a:off x="838200" y="1552574"/>
            <a:ext cx="10515600" cy="5305426"/>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a:t>
            </a:r>
            <a:r>
              <a:rPr lang="en-US" sz="4000">
                <a:solidFill>
                  <a:srgbClr val="FD7D00"/>
                </a:solidFill>
              </a:rPr>
              <a:t>.com</a:t>
            </a:r>
            <a:endParaRPr lang="en-US" sz="4000" dirty="0">
              <a:solidFill>
                <a:srgbClr val="FD7D00"/>
              </a:solidFill>
            </a:endParaRPr>
          </a:p>
        </p:txBody>
      </p:sp>
    </p:spTree>
    <p:extLst>
      <p:ext uri="{BB962C8B-B14F-4D97-AF65-F5344CB8AC3E}">
        <p14:creationId xmlns:p14="http://schemas.microsoft.com/office/powerpoint/2010/main" val="2189865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42408</TotalTime>
  <Words>10115</Words>
  <Application>Microsoft Office PowerPoint</Application>
  <PresentationFormat>Widescreen</PresentationFormat>
  <Paragraphs>838</Paragraphs>
  <Slides>99</Slides>
  <Notes>99</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99</vt:i4>
      </vt:variant>
    </vt:vector>
  </HeadingPairs>
  <TitlesOfParts>
    <vt:vector size="105" baseType="lpstr">
      <vt:lpstr>Arial</vt:lpstr>
      <vt:lpstr>Calibri</vt:lpstr>
      <vt:lpstr>Calibri Light</vt:lpstr>
      <vt:lpstr>Consolas</vt:lpstr>
      <vt:lpstr>Corbel</vt:lpstr>
      <vt:lpstr>Office Theme</vt:lpstr>
      <vt:lpstr>UI Tests Are Fun to Write!</vt:lpstr>
      <vt:lpstr>PowerPoint Presentation</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PageObject</vt:lpstr>
      <vt:lpstr>PageObject</vt:lpstr>
      <vt:lpstr>PageObject (it’s not just for “pages”!)</vt:lpstr>
      <vt:lpstr>Setting up a UI test</vt:lpstr>
      <vt:lpstr>Setting up a UI test</vt:lpstr>
      <vt:lpstr>Setting up a UI test</vt:lpstr>
      <vt:lpstr>Setting up a UI test</vt:lpstr>
      <vt:lpstr>Setting up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its own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 w/ Test Helpers</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Test Data anti-pattern</vt:lpstr>
      <vt:lpstr>Writing Resilient Tests  Use test-specific IDs, classes, &amp; data attributes to simplify locators</vt:lpstr>
      <vt:lpstr>Complex selectors are NOT fun!</vt:lpstr>
      <vt:lpstr>Use test-specific CSS classes &amp; IDs</vt:lpstr>
      <vt:lpstr>Locator Tree of Life</vt:lpstr>
      <vt:lpstr>Locator Tree of Life</vt:lpstr>
      <vt:lpstr>Locator Tree of Life</vt:lpstr>
      <vt:lpstr>Locator Tree of Life</vt:lpstr>
      <vt:lpstr>Tips &amp; Tricks   Create test harnesses for components, then UI-test the harness</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Use the PageObject pattern to create an app-centric API for tests to consume</vt:lpstr>
      <vt:lpstr>Takeaway #3  Tests create their own data using helpers; Remember Chekhov's Gun!</vt:lpstr>
      <vt:lpstr>Have fun testing!</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993</cp:revision>
  <dcterms:created xsi:type="dcterms:W3CDTF">2013-12-09T01:29:59Z</dcterms:created>
  <dcterms:modified xsi:type="dcterms:W3CDTF">2018-07-11T02:57:16Z</dcterms:modified>
</cp:coreProperties>
</file>